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7" r:id="rId1"/>
    <p:sldMasterId id="2147483679" r:id="rId2"/>
  </p:sldMasterIdLst>
  <p:notesMasterIdLst>
    <p:notesMasterId r:id="rId11"/>
  </p:notesMasterIdLst>
  <p:handoutMasterIdLst>
    <p:handoutMasterId r:id="rId12"/>
  </p:handoutMasterIdLst>
  <p:sldIdLst>
    <p:sldId id="256" r:id="rId3"/>
    <p:sldId id="283" r:id="rId4"/>
    <p:sldId id="333" r:id="rId5"/>
    <p:sldId id="360" r:id="rId6"/>
    <p:sldId id="361" r:id="rId7"/>
    <p:sldId id="362" r:id="rId8"/>
    <p:sldId id="363" r:id="rId9"/>
    <p:sldId id="286" r:id="rId10"/>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3C00"/>
    <a:srgbClr val="E73A1C"/>
    <a:srgbClr val="FCFA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216" autoAdjust="0"/>
    <p:restoredTop sz="80826" autoAdjust="0"/>
  </p:normalViewPr>
  <p:slideViewPr>
    <p:cSldViewPr snapToGrid="0" snapToObjects="1">
      <p:cViewPr varScale="1">
        <p:scale>
          <a:sx n="105" d="100"/>
          <a:sy n="105" d="100"/>
        </p:scale>
        <p:origin x="832" y="-16"/>
      </p:cViewPr>
      <p:guideLst/>
    </p:cSldViewPr>
  </p:slideViewPr>
  <p:notesTextViewPr>
    <p:cViewPr>
      <p:scale>
        <a:sx n="1" d="1"/>
        <a:sy n="1" d="1"/>
      </p:scale>
      <p:origin x="0" y="0"/>
    </p:cViewPr>
  </p:notesTextViewPr>
  <p:notesViewPr>
    <p:cSldViewPr snapToGrid="0" snapToObjects="1">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B80404B-1ACC-9548-B742-DFF9D266645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W"/>
          </a:p>
        </p:txBody>
      </p:sp>
      <p:sp>
        <p:nvSpPr>
          <p:cNvPr id="3" name="Date Placeholder 2">
            <a:extLst>
              <a:ext uri="{FF2B5EF4-FFF2-40B4-BE49-F238E27FC236}">
                <a16:creationId xmlns:a16="http://schemas.microsoft.com/office/drawing/2014/main" id="{C708EB3D-C7A3-4A49-8AAE-A962879C47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09901B4-F99A-9C43-8ACE-44898244FA89}" type="datetimeFigureOut">
              <a:rPr lang="en-TW" smtClean="0"/>
              <a:t>2020/9/28</a:t>
            </a:fld>
            <a:endParaRPr lang="en-TW"/>
          </a:p>
        </p:txBody>
      </p:sp>
      <p:sp>
        <p:nvSpPr>
          <p:cNvPr id="4" name="Footer Placeholder 3">
            <a:extLst>
              <a:ext uri="{FF2B5EF4-FFF2-40B4-BE49-F238E27FC236}">
                <a16:creationId xmlns:a16="http://schemas.microsoft.com/office/drawing/2014/main" id="{56B9E1A8-A63E-8E47-B87C-93FF8D93147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TW"/>
          </a:p>
        </p:txBody>
      </p:sp>
      <p:sp>
        <p:nvSpPr>
          <p:cNvPr id="5" name="Slide Number Placeholder 4">
            <a:extLst>
              <a:ext uri="{FF2B5EF4-FFF2-40B4-BE49-F238E27FC236}">
                <a16:creationId xmlns:a16="http://schemas.microsoft.com/office/drawing/2014/main" id="{D1332566-C92A-F946-9536-9E52299E8C8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84CE2D-2F39-6647-B634-43DD6C62FE4A}" type="slidenum">
              <a:rPr lang="en-TW" smtClean="0"/>
              <a:t>‹#›</a:t>
            </a:fld>
            <a:endParaRPr lang="en-TW"/>
          </a:p>
        </p:txBody>
      </p:sp>
    </p:spTree>
    <p:extLst>
      <p:ext uri="{BB962C8B-B14F-4D97-AF65-F5344CB8AC3E}">
        <p14:creationId xmlns:p14="http://schemas.microsoft.com/office/powerpoint/2010/main" val="202693772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jpg>
</file>

<file path=ppt/media/image13.png>
</file>

<file path=ppt/media/image14.png>
</file>

<file path=ppt/media/image15.jpg>
</file>

<file path=ppt/media/image16.png>
</file>

<file path=ppt/media/image17.tiff>
</file>

<file path=ppt/media/image18.png>
</file>

<file path=ppt/media/image19.png>
</file>

<file path=ppt/media/image2.png>
</file>

<file path=ppt/media/image20.png>
</file>

<file path=ppt/media/image21.png>
</file>

<file path=ppt/media/image22.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CB3F40-A7BC-4821-AAEA-3F8CDB0F9D9B}" type="datetimeFigureOut">
              <a:rPr lang="zh-CN" altLang="en-US" smtClean="0"/>
              <a:t>2020/9/28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DE898F-6912-403B-AFF3-C3863655EE35}" type="slidenum">
              <a:rPr lang="zh-CN" altLang="en-US" smtClean="0"/>
              <a:t>‹#›</a:t>
            </a:fld>
            <a:endParaRPr lang="zh-CN" altLang="en-US"/>
          </a:p>
        </p:txBody>
      </p:sp>
    </p:spTree>
    <p:extLst>
      <p:ext uri="{BB962C8B-B14F-4D97-AF65-F5344CB8AC3E}">
        <p14:creationId xmlns:p14="http://schemas.microsoft.com/office/powerpoint/2010/main" val="2717772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今天的教學內容是要教各位如何將訓練好的模型儲存並提供下一次載入模型和預測。</a:t>
            </a:r>
          </a:p>
        </p:txBody>
      </p:sp>
      <p:sp>
        <p:nvSpPr>
          <p:cNvPr id="4" name="灯片编号占位符 3"/>
          <p:cNvSpPr>
            <a:spLocks noGrp="1"/>
          </p:cNvSpPr>
          <p:nvPr>
            <p:ph type="sldNum" sz="quarter" idx="10"/>
          </p:nvPr>
        </p:nvSpPr>
        <p:spPr/>
        <p:txBody>
          <a:bodyPr/>
          <a:lstStyle/>
          <a:p>
            <a:fld id="{3DDE898F-6912-403B-AFF3-C3863655EE35}" type="slidenum">
              <a:rPr lang="zh-CN" altLang="en-US" smtClean="0"/>
              <a:t>1</a:t>
            </a:fld>
            <a:endParaRPr lang="zh-CN" altLang="en-US"/>
          </a:p>
        </p:txBody>
      </p:sp>
    </p:spTree>
    <p:extLst>
      <p:ext uri="{BB962C8B-B14F-4D97-AF65-F5344CB8AC3E}">
        <p14:creationId xmlns:p14="http://schemas.microsoft.com/office/powerpoint/2010/main" val="31489255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3DDE898F-6912-403B-AFF3-C3863655EE35}" type="slidenum">
              <a:rPr lang="zh-CN" altLang="en-US" smtClean="0"/>
              <a:t>2</a:t>
            </a:fld>
            <a:endParaRPr lang="zh-CN" altLang="en-US"/>
          </a:p>
        </p:txBody>
      </p:sp>
    </p:spTree>
    <p:extLst>
      <p:ext uri="{BB962C8B-B14F-4D97-AF65-F5344CB8AC3E}">
        <p14:creationId xmlns:p14="http://schemas.microsoft.com/office/powerpoint/2010/main" val="2136029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3</a:t>
            </a:fld>
            <a:endParaRPr lang="zh-CN" altLang="en-US"/>
          </a:p>
        </p:txBody>
      </p:sp>
    </p:spTree>
    <p:extLst>
      <p:ext uri="{BB962C8B-B14F-4D97-AF65-F5344CB8AC3E}">
        <p14:creationId xmlns:p14="http://schemas.microsoft.com/office/powerpoint/2010/main" val="28063684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TW" altLang="en-US" sz="1200" b="0" i="0" kern="1200" dirty="0">
                <a:solidFill>
                  <a:schemeClr val="tx1"/>
                </a:solidFill>
                <a:effectLst/>
                <a:latin typeface="+mn-lt"/>
                <a:ea typeface="+mn-ea"/>
                <a:cs typeface="+mn-cs"/>
              </a:rPr>
              <a:t>我們訓練好了一個模型以後需要保存並讓下一次直接預測。常見的兩種保存</a:t>
            </a:r>
            <a:r>
              <a:rPr lang="en-US" sz="1200" b="0" i="0" kern="1200" dirty="0">
                <a:solidFill>
                  <a:schemeClr val="tx1"/>
                </a:solidFill>
                <a:effectLst/>
                <a:latin typeface="+mn-lt"/>
                <a:ea typeface="+mn-ea"/>
                <a:cs typeface="+mn-cs"/>
              </a:rPr>
              <a:t>Model</a:t>
            </a:r>
            <a:r>
              <a:rPr lang="zh-TW" altLang="en-US" sz="1200" b="0" i="0" kern="1200" dirty="0">
                <a:solidFill>
                  <a:schemeClr val="tx1"/>
                </a:solidFill>
                <a:effectLst/>
                <a:latin typeface="+mn-lt"/>
                <a:ea typeface="+mn-ea"/>
                <a:cs typeface="+mn-cs"/>
              </a:rPr>
              <a:t>的模塊有 </a:t>
            </a:r>
            <a:r>
              <a:rPr lang="en-US" sz="1200" b="0" i="0" kern="1200" dirty="0">
                <a:solidFill>
                  <a:schemeClr val="tx1"/>
                </a:solidFill>
                <a:effectLst/>
                <a:latin typeface="+mn-lt"/>
                <a:ea typeface="+mn-ea"/>
                <a:cs typeface="+mn-cs"/>
              </a:rPr>
              <a:t>pickle </a:t>
            </a:r>
            <a:r>
              <a:rPr lang="zh-TW" altLang="en-US" sz="1200" b="0" i="0" kern="1200" dirty="0">
                <a:solidFill>
                  <a:schemeClr val="tx1"/>
                </a:solidFill>
                <a:effectLst/>
                <a:latin typeface="+mn-lt"/>
                <a:ea typeface="+mn-ea"/>
                <a:cs typeface="+mn-cs"/>
              </a:rPr>
              <a:t>與 </a:t>
            </a:r>
            <a:r>
              <a:rPr lang="en-US" sz="1200" b="0" i="0" kern="1200" dirty="0" err="1">
                <a:solidFill>
                  <a:schemeClr val="tx1"/>
                </a:solidFill>
                <a:effectLst/>
                <a:latin typeface="+mn-lt"/>
                <a:ea typeface="+mn-ea"/>
                <a:cs typeface="+mn-cs"/>
              </a:rPr>
              <a:t>joblib</a:t>
            </a:r>
            <a:r>
              <a:rPr lang="en-US" sz="1200" b="0" i="0" kern="1200" dirty="0">
                <a:solidFill>
                  <a:schemeClr val="tx1"/>
                </a:solidFill>
                <a:effectLst/>
                <a:latin typeface="+mn-lt"/>
                <a:ea typeface="+mn-ea"/>
                <a:cs typeface="+mn-cs"/>
              </a:rPr>
              <a:t>，</a:t>
            </a:r>
            <a:r>
              <a:rPr lang="zh-TW" altLang="en-US" sz="1200" b="0" i="0" kern="1200" dirty="0">
                <a:solidFill>
                  <a:schemeClr val="tx1"/>
                </a:solidFill>
                <a:effectLst/>
                <a:latin typeface="+mn-lt"/>
                <a:ea typeface="+mn-ea"/>
                <a:cs typeface="+mn-cs"/>
              </a:rPr>
              <a:t>範例使用 </a:t>
            </a:r>
            <a:r>
              <a:rPr lang="en-US" sz="1200" b="0" i="0" kern="1200" dirty="0">
                <a:solidFill>
                  <a:schemeClr val="tx1"/>
                </a:solidFill>
                <a:effectLst/>
                <a:latin typeface="+mn-lt"/>
                <a:ea typeface="+mn-ea"/>
                <a:cs typeface="+mn-cs"/>
              </a:rPr>
              <a:t>pickle 。</a:t>
            </a:r>
            <a:r>
              <a:rPr lang="zh-TW" altLang="en-US" sz="1200" b="0" i="0" kern="1200" dirty="0">
                <a:solidFill>
                  <a:schemeClr val="tx1"/>
                </a:solidFill>
                <a:effectLst/>
                <a:latin typeface="+mn-lt"/>
                <a:ea typeface="+mn-ea"/>
                <a:cs typeface="+mn-cs"/>
              </a:rPr>
              <a:t>由於 </a:t>
            </a:r>
            <a:r>
              <a:rPr lang="en-US" sz="1200" b="0" i="0" kern="1200" dirty="0">
                <a:solidFill>
                  <a:schemeClr val="tx1"/>
                </a:solidFill>
                <a:effectLst/>
                <a:latin typeface="+mn-lt"/>
                <a:ea typeface="+mn-ea"/>
                <a:cs typeface="+mn-cs"/>
              </a:rPr>
              <a:t>pickle </a:t>
            </a:r>
            <a:r>
              <a:rPr lang="zh-TW" altLang="en-US" sz="1200" b="0" i="0" kern="1200" dirty="0">
                <a:solidFill>
                  <a:schemeClr val="tx1"/>
                </a:solidFill>
                <a:effectLst/>
                <a:latin typeface="+mn-lt"/>
                <a:ea typeface="+mn-ea"/>
                <a:cs typeface="+mn-cs"/>
              </a:rPr>
              <a:t>儲存模型後容量可能會有好幾百</a:t>
            </a:r>
            <a:r>
              <a:rPr lang="en-US" sz="1200" b="0" i="0" kern="1200" dirty="0">
                <a:solidFill>
                  <a:schemeClr val="tx1"/>
                </a:solidFill>
                <a:effectLst/>
                <a:latin typeface="+mn-lt"/>
                <a:ea typeface="+mn-ea"/>
                <a:cs typeface="+mn-cs"/>
              </a:rPr>
              <a:t>MB</a:t>
            </a:r>
            <a:r>
              <a:rPr lang="zh-TW" altLang="en-US" sz="1200" b="0" i="0" kern="1200" dirty="0">
                <a:solidFill>
                  <a:schemeClr val="tx1"/>
                </a:solidFill>
                <a:effectLst/>
                <a:latin typeface="+mn-lt"/>
                <a:ea typeface="+mn-ea"/>
                <a:cs typeface="+mn-cs"/>
              </a:rPr>
              <a:t>因此建議可以透過 </a:t>
            </a:r>
            <a:r>
              <a:rPr lang="en-US" sz="1200" b="0" i="0" kern="1200" dirty="0">
                <a:solidFill>
                  <a:schemeClr val="tx1"/>
                </a:solidFill>
                <a:effectLst/>
                <a:latin typeface="+mn-lt"/>
                <a:ea typeface="+mn-ea"/>
                <a:cs typeface="+mn-cs"/>
              </a:rPr>
              <a:t>gzip </a:t>
            </a:r>
            <a:r>
              <a:rPr lang="zh-TW" altLang="en-US" sz="1200" b="0" i="0" kern="1200" dirty="0">
                <a:solidFill>
                  <a:schemeClr val="tx1"/>
                </a:solidFill>
                <a:effectLst/>
                <a:latin typeface="+mn-lt"/>
                <a:ea typeface="+mn-ea"/>
                <a:cs typeface="+mn-cs"/>
              </a:rPr>
              <a:t>來壓縮模型並儲存。</a:t>
            </a:r>
            <a:endParaRPr lang="en-TW" dirty="0"/>
          </a:p>
        </p:txBody>
      </p:sp>
      <p:sp>
        <p:nvSpPr>
          <p:cNvPr id="4" name="Slide Number Placeholder 3"/>
          <p:cNvSpPr>
            <a:spLocks noGrp="1"/>
          </p:cNvSpPr>
          <p:nvPr>
            <p:ph type="sldNum" sz="quarter" idx="5"/>
          </p:nvPr>
        </p:nvSpPr>
        <p:spPr/>
        <p:txBody>
          <a:bodyPr/>
          <a:lstStyle/>
          <a:p>
            <a:fld id="{3DDE898F-6912-403B-AFF3-C3863655EE35}" type="slidenum">
              <a:rPr lang="zh-CN" altLang="en-US" smtClean="0"/>
              <a:t>4</a:t>
            </a:fld>
            <a:endParaRPr lang="zh-CN" altLang="en-US"/>
          </a:p>
        </p:txBody>
      </p:sp>
    </p:spTree>
    <p:extLst>
      <p:ext uri="{BB962C8B-B14F-4D97-AF65-F5344CB8AC3E}">
        <p14:creationId xmlns:p14="http://schemas.microsoft.com/office/powerpoint/2010/main" val="1511050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7</a:t>
            </a:fld>
            <a:endParaRPr lang="zh-CN" altLang="en-US"/>
          </a:p>
        </p:txBody>
      </p:sp>
    </p:spTree>
    <p:extLst>
      <p:ext uri="{BB962C8B-B14F-4D97-AF65-F5344CB8AC3E}">
        <p14:creationId xmlns:p14="http://schemas.microsoft.com/office/powerpoint/2010/main" val="29131108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DDE898F-6912-403B-AFF3-C3863655EE35}" type="slidenum">
              <a:rPr lang="zh-CN" altLang="en-US" smtClean="0"/>
              <a:t>8</a:t>
            </a:fld>
            <a:endParaRPr lang="zh-CN" altLang="en-US"/>
          </a:p>
        </p:txBody>
      </p:sp>
    </p:spTree>
    <p:extLst>
      <p:ext uri="{BB962C8B-B14F-4D97-AF65-F5344CB8AC3E}">
        <p14:creationId xmlns:p14="http://schemas.microsoft.com/office/powerpoint/2010/main" val="398421832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12.jpg"/><Relationship Id="rId1" Type="http://schemas.openxmlformats.org/officeDocument/2006/relationships/slideMaster" Target="../slideMasters/slideMaster2.xml"/><Relationship Id="rId5" Type="http://schemas.microsoft.com/office/2007/relationships/hdphoto" Target="../media/hdphoto3.wdp"/><Relationship Id="rId4" Type="http://schemas.openxmlformats.org/officeDocument/2006/relationships/image" Target="../media/image1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5.jpg"/><Relationship Id="rId7" Type="http://schemas.microsoft.com/office/2007/relationships/hdphoto" Target="../media/hdphoto3.wdp"/><Relationship Id="rId2" Type="http://schemas.openxmlformats.org/officeDocument/2006/relationships/image" Target="../media/image14.png"/><Relationship Id="rId1" Type="http://schemas.openxmlformats.org/officeDocument/2006/relationships/slideMaster" Target="../slideMasters/slideMaster2.xml"/><Relationship Id="rId6" Type="http://schemas.openxmlformats.org/officeDocument/2006/relationships/image" Target="../media/image13.png"/><Relationship Id="rId5" Type="http://schemas.openxmlformats.org/officeDocument/2006/relationships/hyperlink" Target="http://www.officeplus.cn/Template/Home.shtml" TargetMode="External"/><Relationship Id="rId4" Type="http://schemas.openxmlformats.org/officeDocument/2006/relationships/image" Target="../media/image1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封面页">
    <p:spTree>
      <p:nvGrpSpPr>
        <p:cNvPr id="1" name=""/>
        <p:cNvGrpSpPr/>
        <p:nvPr/>
      </p:nvGrpSpPr>
      <p:grpSpPr>
        <a:xfrm>
          <a:off x="0" y="0"/>
          <a:ext cx="0" cy="0"/>
          <a:chOff x="0" y="0"/>
          <a:chExt cx="0" cy="0"/>
        </a:xfrm>
      </p:grpSpPr>
      <p:sp>
        <p:nvSpPr>
          <p:cNvPr id="2" name="椭圆 1"/>
          <p:cNvSpPr/>
          <p:nvPr userDrawn="1"/>
        </p:nvSpPr>
        <p:spPr>
          <a:xfrm>
            <a:off x="356528" y="-2244295"/>
            <a:ext cx="11441772" cy="11441766"/>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 name="椭圆 2"/>
          <p:cNvSpPr/>
          <p:nvPr userDrawn="1"/>
        </p:nvSpPr>
        <p:spPr>
          <a:xfrm>
            <a:off x="3789144" y="4551145"/>
            <a:ext cx="4613712" cy="46137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 name="椭圆 3"/>
          <p:cNvSpPr/>
          <p:nvPr userDrawn="1"/>
        </p:nvSpPr>
        <p:spPr>
          <a:xfrm>
            <a:off x="4222279" y="4960420"/>
            <a:ext cx="3747440" cy="374743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 name="椭圆 4"/>
          <p:cNvSpPr/>
          <p:nvPr userDrawn="1"/>
        </p:nvSpPr>
        <p:spPr>
          <a:xfrm>
            <a:off x="4693915" y="5432056"/>
            <a:ext cx="2804166" cy="28041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cxnSp>
        <p:nvCxnSpPr>
          <p:cNvPr id="7" name="直接箭头连接符 6"/>
          <p:cNvCxnSpPr/>
          <p:nvPr userDrawn="1"/>
        </p:nvCxnSpPr>
        <p:spPr>
          <a:xfrm>
            <a:off x="3062868" y="3204389"/>
            <a:ext cx="6029093" cy="0"/>
          </a:xfrm>
          <a:prstGeom prst="straightConnector1">
            <a:avLst/>
          </a:prstGeom>
          <a:ln>
            <a:solidFill>
              <a:srgbClr val="E6CDAD"/>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3" name="文本占位符 11"/>
          <p:cNvSpPr>
            <a:spLocks noGrp="1"/>
          </p:cNvSpPr>
          <p:nvPr>
            <p:ph type="body" sz="quarter" idx="11" hasCustomPrompt="1"/>
          </p:nvPr>
        </p:nvSpPr>
        <p:spPr>
          <a:xfrm>
            <a:off x="3327400" y="1123404"/>
            <a:ext cx="5537200" cy="2391424"/>
          </a:xfrm>
          <a:prstGeom prst="rect">
            <a:avLst/>
          </a:prstGeom>
        </p:spPr>
        <p:txBody>
          <a:bodyPr>
            <a:spAutoFit/>
          </a:bodyPr>
          <a:lstStyle>
            <a:lvl1pPr marL="0" indent="0" algn="ctr">
              <a:buNone/>
              <a:defRPr sz="16600" b="1">
                <a:solidFill>
                  <a:schemeClr val="accent1"/>
                </a:solidFill>
              </a:defRPr>
            </a:lvl1pPr>
          </a:lstStyle>
          <a:p>
            <a:pPr lvl="0"/>
            <a:r>
              <a:rPr lang="en-US" altLang="zh-CN" dirty="0"/>
              <a:t>2016</a:t>
            </a:r>
            <a:endParaRPr lang="zh-CN" altLang="en-US" dirty="0"/>
          </a:p>
        </p:txBody>
      </p:sp>
      <p:sp>
        <p:nvSpPr>
          <p:cNvPr id="14" name="文本占位符 11"/>
          <p:cNvSpPr>
            <a:spLocks noGrp="1"/>
          </p:cNvSpPr>
          <p:nvPr>
            <p:ph type="body" sz="quarter" idx="12" hasCustomPrompt="1"/>
          </p:nvPr>
        </p:nvSpPr>
        <p:spPr>
          <a:xfrm>
            <a:off x="2628900" y="3292990"/>
            <a:ext cx="6934200" cy="757130"/>
          </a:xfrm>
          <a:prstGeom prst="rect">
            <a:avLst/>
          </a:prstGeom>
        </p:spPr>
        <p:txBody>
          <a:bodyPr wrap="square">
            <a:spAutoFit/>
          </a:bodyPr>
          <a:lstStyle>
            <a:lvl1pPr marL="0" indent="0" algn="ctr">
              <a:buNone/>
              <a:defRPr sz="4800" b="1">
                <a:solidFill>
                  <a:schemeClr val="accent1"/>
                </a:solidFill>
              </a:defRPr>
            </a:lvl1pPr>
          </a:lstStyle>
          <a:p>
            <a:pPr lvl="0"/>
            <a:r>
              <a:rPr lang="zh-CN" altLang="en-US" dirty="0"/>
              <a:t>物流行业公司年终总结</a:t>
            </a:r>
          </a:p>
        </p:txBody>
      </p:sp>
      <p:sp>
        <p:nvSpPr>
          <p:cNvPr id="15" name="文本占位符 11"/>
          <p:cNvSpPr>
            <a:spLocks noGrp="1"/>
          </p:cNvSpPr>
          <p:nvPr>
            <p:ph type="body" sz="quarter" idx="13" hasCustomPrompt="1"/>
          </p:nvPr>
        </p:nvSpPr>
        <p:spPr>
          <a:xfrm>
            <a:off x="3353733" y="4103389"/>
            <a:ext cx="5537200" cy="341632"/>
          </a:xfrm>
          <a:prstGeom prst="rect">
            <a:avLst/>
          </a:prstGeom>
        </p:spPr>
        <p:txBody>
          <a:bodyPr>
            <a:spAutoFit/>
          </a:bodyPr>
          <a:lstStyle>
            <a:lvl1pPr marL="0" indent="0" algn="ctr">
              <a:buNone/>
              <a:defRPr sz="1800" b="0">
                <a:solidFill>
                  <a:schemeClr val="accent1"/>
                </a:solidFill>
              </a:defRPr>
            </a:lvl1pPr>
          </a:lstStyle>
          <a:p>
            <a:pPr lvl="0"/>
            <a:r>
              <a:rPr lang="en-US" altLang="zh-CN" dirty="0"/>
              <a:t>PRESENTED BY OfficePLUS</a:t>
            </a:r>
          </a:p>
        </p:txBody>
      </p:sp>
      <p:pic>
        <p:nvPicPr>
          <p:cNvPr id="10" name="Picture 9">
            <a:extLst>
              <a:ext uri="{FF2B5EF4-FFF2-40B4-BE49-F238E27FC236}">
                <a16:creationId xmlns:a16="http://schemas.microsoft.com/office/drawing/2014/main" id="{23B5F092-6AAF-6C44-A747-FAB0F0A409C1}"/>
              </a:ext>
            </a:extLst>
          </p:cNvPr>
          <p:cNvPicPr>
            <a:picLocks noChangeAspect="1"/>
          </p:cNvPicPr>
          <p:nvPr userDrawn="1"/>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5686534" y="5595813"/>
            <a:ext cx="818931" cy="818931"/>
          </a:xfrm>
          <a:prstGeom prst="rect">
            <a:avLst/>
          </a:prstGeom>
        </p:spPr>
      </p:pic>
      <p:sp>
        <p:nvSpPr>
          <p:cNvPr id="16" name="文本占位符 11">
            <a:extLst>
              <a:ext uri="{FF2B5EF4-FFF2-40B4-BE49-F238E27FC236}">
                <a16:creationId xmlns:a16="http://schemas.microsoft.com/office/drawing/2014/main" id="{E3E601F6-F35B-824B-A76E-D634F5876739}"/>
              </a:ext>
            </a:extLst>
          </p:cNvPr>
          <p:cNvSpPr>
            <a:spLocks noGrp="1"/>
          </p:cNvSpPr>
          <p:nvPr>
            <p:ph type="body" sz="quarter" idx="14" hasCustomPrompt="1"/>
          </p:nvPr>
        </p:nvSpPr>
        <p:spPr>
          <a:xfrm>
            <a:off x="4693915" y="6407685"/>
            <a:ext cx="2804166" cy="341632"/>
          </a:xfrm>
          <a:prstGeom prst="rect">
            <a:avLst/>
          </a:prstGeom>
        </p:spPr>
        <p:txBody>
          <a:bodyPr wrap="square">
            <a:spAutoFit/>
          </a:bodyPr>
          <a:lstStyle>
            <a:lvl1pPr marL="0" indent="0" algn="ctr">
              <a:buNone/>
              <a:defRPr sz="1800" b="0">
                <a:solidFill>
                  <a:schemeClr val="accent4"/>
                </a:solidFill>
              </a:defRPr>
            </a:lvl1pPr>
          </a:lstStyle>
          <a:p>
            <a:pPr lvl="0"/>
            <a:r>
              <a:rPr lang="zh-TW" altLang="en-US" dirty="0"/>
              <a:t>第</a:t>
            </a:r>
            <a:r>
              <a:rPr lang="en-US" altLang="zh-TW" dirty="0"/>
              <a:t>12</a:t>
            </a:r>
            <a:r>
              <a:rPr lang="zh-TW" altLang="en-US" dirty="0"/>
              <a:t>屆 </a:t>
            </a:r>
            <a:r>
              <a:rPr lang="en-US" altLang="zh-CN" dirty="0" err="1"/>
              <a:t>iT</a:t>
            </a:r>
            <a:r>
              <a:rPr lang="zh-TW" altLang="en-US" dirty="0"/>
              <a:t>邦幫忙 鐵人賽</a:t>
            </a:r>
          </a:p>
        </p:txBody>
      </p:sp>
    </p:spTree>
    <p:extLst>
      <p:ext uri="{BB962C8B-B14F-4D97-AF65-F5344CB8AC3E}">
        <p14:creationId xmlns:p14="http://schemas.microsoft.com/office/powerpoint/2010/main" val="298250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模板使用技巧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088317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关注服务号">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3685508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使用小程序">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C50F7A0F-4C8A-4DA1-8AA3-1810FF4E70A3}"/>
              </a:ext>
            </a:extLst>
          </p:cNvPr>
          <p:cNvPicPr>
            <a:picLocks noChangeAspect="1"/>
          </p:cNvPicPr>
          <p:nvPr userDrawn="1"/>
        </p:nvPicPr>
        <p:blipFill rotWithShape="1">
          <a:blip r:embed="rId2">
            <a:clrChange>
              <a:clrFrom>
                <a:srgbClr val="FFFFFF"/>
              </a:clrFrom>
              <a:clrTo>
                <a:srgbClr val="FFFFFF">
                  <a:alpha val="0"/>
                </a:srgbClr>
              </a:clrTo>
            </a:clrChange>
          </a:blip>
          <a:srcRect l="13924" t="13924" r="13924" b="13924"/>
          <a:stretch/>
        </p:blipFill>
        <p:spPr>
          <a:xfrm>
            <a:off x="4705130" y="1673081"/>
            <a:ext cx="2743200" cy="2743200"/>
          </a:xfrm>
          <a:prstGeom prst="rect">
            <a:avLst/>
          </a:prstGeom>
        </p:spPr>
      </p:pic>
      <p:pic>
        <p:nvPicPr>
          <p:cNvPr id="15" name="图片 14">
            <a:extLst>
              <a:ext uri="{FF2B5EF4-FFF2-40B4-BE49-F238E27FC236}">
                <a16:creationId xmlns:a16="http://schemas.microsoft.com/office/drawing/2014/main" id="{260AD2DE-F13F-4332-90AE-87C7001EAD9A}"/>
              </a:ext>
            </a:extLst>
          </p:cNvPr>
          <p:cNvPicPr>
            <a:picLocks noChangeAspect="1"/>
          </p:cNvPicPr>
          <p:nvPr userDrawn="1"/>
        </p:nvPicPr>
        <p:blipFill rotWithShape="1">
          <a:blip r:embed="rId3">
            <a:clrChange>
              <a:clrFrom>
                <a:srgbClr val="FFFFFF"/>
              </a:clrFrom>
              <a:clrTo>
                <a:srgbClr val="FFFFFF">
                  <a:alpha val="0"/>
                </a:srgbClr>
              </a:clrTo>
            </a:clrChange>
          </a:blip>
          <a:srcRect l="14439" r="14439"/>
          <a:stretch/>
        </p:blipFill>
        <p:spPr>
          <a:xfrm>
            <a:off x="8519321" y="1673081"/>
            <a:ext cx="2743200" cy="2743200"/>
          </a:xfrm>
          <a:prstGeom prst="rect">
            <a:avLst/>
          </a:prstGeom>
        </p:spPr>
      </p:pic>
      <p:pic>
        <p:nvPicPr>
          <p:cNvPr id="16" name="图片 15">
            <a:extLst>
              <a:ext uri="{FF2B5EF4-FFF2-40B4-BE49-F238E27FC236}">
                <a16:creationId xmlns:a16="http://schemas.microsoft.com/office/drawing/2014/main" id="{19418449-E7C2-4E37-8045-DD4782B12524}"/>
              </a:ext>
            </a:extLst>
          </p:cNvPr>
          <p:cNvPicPr>
            <a:picLocks noChangeAspect="1"/>
          </p:cNvPicPr>
          <p:nvPr userDrawn="1"/>
        </p:nvPicPr>
        <p:blipFill>
          <a:blip r:embed="rId4">
            <a:clrChange>
              <a:clrFrom>
                <a:srgbClr val="FFFFFF"/>
              </a:clrFrom>
              <a:clrTo>
                <a:srgbClr val="FFFFFF">
                  <a:alpha val="0"/>
                </a:srgbClr>
              </a:clrTo>
            </a:clrChange>
          </a:blip>
          <a:stretch>
            <a:fillRect/>
          </a:stretch>
        </p:blipFill>
        <p:spPr>
          <a:xfrm>
            <a:off x="980965" y="1673081"/>
            <a:ext cx="2743200" cy="2743200"/>
          </a:xfrm>
          <a:prstGeom prst="rect">
            <a:avLst/>
          </a:prstGeom>
        </p:spPr>
      </p:pic>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微软小蜜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5"/>
            <a:extLst>
              <a:ext uri="{FF2B5EF4-FFF2-40B4-BE49-F238E27FC236}">
                <a16:creationId xmlns:a16="http://schemas.microsoft.com/office/drawing/2014/main" id="{46C855E7-2DCA-4970-A954-7CB7F69FADAB}"/>
              </a:ext>
            </a:extLst>
          </p:cNvPr>
          <p:cNvPicPr>
            <a:picLocks noChangeAspect="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524830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en-US" altLang="zh-CN" sz="1400" b="0" i="0" u="none" strike="noStrike" kern="0" cap="none" spc="0" normalizeH="0" baseline="0" noProof="0" dirty="0">
                <a:ln>
                  <a:noFill/>
                </a:ln>
                <a:solidFill>
                  <a:srgbClr val="FFFFFF"/>
                </a:solidFill>
                <a:effectLst/>
                <a:uLnTx/>
                <a:uFillTx/>
                <a:latin typeface="Segoe UI Light"/>
                <a:ea typeface="微软雅黑" charset="0"/>
                <a:cs typeface="Segoe UI Light"/>
              </a:rPr>
              <a:t>Arial</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20919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三项目录">
    <p:spTree>
      <p:nvGrpSpPr>
        <p:cNvPr id="1" name=""/>
        <p:cNvGrpSpPr/>
        <p:nvPr/>
      </p:nvGrpSpPr>
      <p:grpSpPr>
        <a:xfrm>
          <a:off x="0" y="0"/>
          <a:ext cx="0" cy="0"/>
          <a:chOff x="0" y="0"/>
          <a:chExt cx="0" cy="0"/>
        </a:xfrm>
      </p:grpSpPr>
      <p:cxnSp>
        <p:nvCxnSpPr>
          <p:cNvPr id="2" name="直接箭头连接符 1"/>
          <p:cNvCxnSpPr/>
          <p:nvPr userDrawn="1"/>
        </p:nvCxnSpPr>
        <p:spPr>
          <a:xfrm>
            <a:off x="353896" y="1196273"/>
            <a:ext cx="11503142" cy="0"/>
          </a:xfrm>
          <a:prstGeom prst="straightConnector1">
            <a:avLst/>
          </a:prstGeom>
          <a:ln>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1" name="文本占位符 11"/>
          <p:cNvSpPr>
            <a:spLocks noGrp="1"/>
          </p:cNvSpPr>
          <p:nvPr>
            <p:ph type="body" sz="quarter" idx="10" hasCustomPrompt="1"/>
          </p:nvPr>
        </p:nvSpPr>
        <p:spPr>
          <a:xfrm>
            <a:off x="353896" y="409679"/>
            <a:ext cx="5537200" cy="590931"/>
          </a:xfrm>
          <a:prstGeom prst="rect">
            <a:avLst/>
          </a:prstGeom>
        </p:spPr>
        <p:txBody>
          <a:bodyPr>
            <a:spAutoFit/>
          </a:bodyPr>
          <a:lstStyle>
            <a:lvl1pPr marL="0" indent="0" algn="l">
              <a:buNone/>
              <a:defRPr sz="3600" b="1">
                <a:solidFill>
                  <a:schemeClr val="accent1"/>
                </a:solidFill>
              </a:defRPr>
            </a:lvl1pPr>
          </a:lstStyle>
          <a:p>
            <a:pPr lvl="0"/>
            <a:r>
              <a:rPr lang="zh-CN" altLang="en-US" dirty="0"/>
              <a:t>目錄</a:t>
            </a:r>
            <a:endParaRPr lang="en-US" altLang="zh-CN" dirty="0"/>
          </a:p>
        </p:txBody>
      </p:sp>
      <p:sp>
        <p:nvSpPr>
          <p:cNvPr id="22" name="文本占位符 11"/>
          <p:cNvSpPr>
            <a:spLocks noGrp="1"/>
          </p:cNvSpPr>
          <p:nvPr>
            <p:ph type="body" sz="quarter" idx="11" hasCustomPrompt="1"/>
          </p:nvPr>
        </p:nvSpPr>
        <p:spPr>
          <a:xfrm>
            <a:off x="310121" y="1537003"/>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3" name="文本占位符 11"/>
          <p:cNvSpPr>
            <a:spLocks noGrp="1"/>
          </p:cNvSpPr>
          <p:nvPr>
            <p:ph type="body" sz="quarter" idx="12" hasCustomPrompt="1"/>
          </p:nvPr>
        </p:nvSpPr>
        <p:spPr>
          <a:xfrm>
            <a:off x="1416990" y="1568746"/>
            <a:ext cx="3556000" cy="286232"/>
          </a:xfrm>
          <a:prstGeom prst="rect">
            <a:avLst/>
          </a:prstGeom>
        </p:spPr>
        <p:txBody>
          <a:bodyPr wrap="square">
            <a:spAutoFit/>
          </a:bodyPr>
          <a:lstStyle>
            <a:lvl1pPr marL="0" indent="0" algn="l">
              <a:buNone/>
              <a:defRPr sz="1400" b="1"/>
            </a:lvl1pPr>
          </a:lstStyle>
          <a:p>
            <a:pPr lvl="0"/>
            <a:r>
              <a:rPr lang="zh-CN" altLang="en-US" dirty="0"/>
              <a:t>標題</a:t>
            </a:r>
          </a:p>
        </p:txBody>
      </p:sp>
      <p:sp>
        <p:nvSpPr>
          <p:cNvPr id="24" name="文本占位符 11"/>
          <p:cNvSpPr>
            <a:spLocks noGrp="1"/>
          </p:cNvSpPr>
          <p:nvPr>
            <p:ph type="body" sz="quarter" idx="13" hasCustomPrompt="1"/>
          </p:nvPr>
        </p:nvSpPr>
        <p:spPr>
          <a:xfrm>
            <a:off x="1416989" y="1865975"/>
            <a:ext cx="4474107" cy="472694"/>
          </a:xfrm>
          <a:prstGeom prst="rect">
            <a:avLst/>
          </a:prstGeom>
        </p:spPr>
        <p:txBody>
          <a:bodyPr wrap="square">
            <a:spAutoFit/>
          </a:bodyPr>
          <a:lstStyle>
            <a:lvl1pPr marL="0" indent="0" algn="l">
              <a:lnSpc>
                <a:spcPct val="130000"/>
              </a:lnSpc>
              <a:buNone/>
              <a:defRPr sz="1000"/>
            </a:lvl1pPr>
          </a:lstStyle>
          <a:p>
            <a:pPr lvl="0"/>
            <a:r>
              <a:rPr lang="zh-TW" altLang="en-US" dirty="0"/>
              <a:t>標題數字等都可以通過點擊和重新輸入進行更改，頂部“開始”面板中可以對字體，字號，顏色，行距等進行修改。建議正文</a:t>
            </a:r>
            <a:r>
              <a:rPr lang="en-US" altLang="zh-TW" dirty="0"/>
              <a:t>10-16</a:t>
            </a:r>
            <a:r>
              <a:rPr lang="zh-TW" altLang="en-US" dirty="0"/>
              <a:t>號字，</a:t>
            </a:r>
            <a:r>
              <a:rPr lang="en-US" altLang="zh-TW" dirty="0"/>
              <a:t>1.3</a:t>
            </a:r>
            <a:r>
              <a:rPr lang="zh-TW" altLang="en-US" dirty="0"/>
              <a:t>倍字間距。</a:t>
            </a:r>
            <a:endParaRPr lang="zh-CN" altLang="en-US" dirty="0"/>
          </a:p>
        </p:txBody>
      </p:sp>
      <p:sp>
        <p:nvSpPr>
          <p:cNvPr id="25" name="文本占位符 11"/>
          <p:cNvSpPr>
            <a:spLocks noGrp="1"/>
          </p:cNvSpPr>
          <p:nvPr>
            <p:ph type="body" sz="quarter" idx="14" hasCustomPrompt="1"/>
          </p:nvPr>
        </p:nvSpPr>
        <p:spPr>
          <a:xfrm>
            <a:off x="310121" y="2800940"/>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6" name="文本占位符 11"/>
          <p:cNvSpPr>
            <a:spLocks noGrp="1"/>
          </p:cNvSpPr>
          <p:nvPr>
            <p:ph type="body" sz="quarter" idx="15" hasCustomPrompt="1"/>
          </p:nvPr>
        </p:nvSpPr>
        <p:spPr>
          <a:xfrm>
            <a:off x="310121" y="4060608"/>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8" name="文本占位符 11"/>
          <p:cNvSpPr>
            <a:spLocks noGrp="1"/>
          </p:cNvSpPr>
          <p:nvPr>
            <p:ph type="body" sz="quarter" idx="17" hasCustomPrompt="1"/>
          </p:nvPr>
        </p:nvSpPr>
        <p:spPr>
          <a:xfrm>
            <a:off x="1416990" y="2851498"/>
            <a:ext cx="3556000" cy="286232"/>
          </a:xfrm>
          <a:prstGeom prst="rect">
            <a:avLst/>
          </a:prstGeom>
        </p:spPr>
        <p:txBody>
          <a:bodyPr wrap="square">
            <a:spAutoFit/>
          </a:bodyPr>
          <a:lstStyle>
            <a:lvl1pPr marL="0" indent="0" algn="l">
              <a:buNone/>
              <a:defRPr sz="1400" b="1"/>
            </a:lvl1pPr>
          </a:lstStyle>
          <a:p>
            <a:pPr lvl="0"/>
            <a:r>
              <a:rPr lang="zh-CN" altLang="en-US" dirty="0"/>
              <a:t>標題</a:t>
            </a:r>
          </a:p>
        </p:txBody>
      </p:sp>
      <p:sp>
        <p:nvSpPr>
          <p:cNvPr id="29" name="文本占位符 11"/>
          <p:cNvSpPr>
            <a:spLocks noGrp="1"/>
          </p:cNvSpPr>
          <p:nvPr>
            <p:ph type="body" sz="quarter" idx="18" hasCustomPrompt="1"/>
          </p:nvPr>
        </p:nvSpPr>
        <p:spPr>
          <a:xfrm>
            <a:off x="1416989" y="3148727"/>
            <a:ext cx="4474107" cy="472694"/>
          </a:xfrm>
          <a:prstGeom prst="rect">
            <a:avLst/>
          </a:prstGeom>
        </p:spPr>
        <p:txBody>
          <a:bodyPr wrap="square">
            <a:spAutoFit/>
          </a:bodyPr>
          <a:lstStyle>
            <a:lvl1pPr marL="0" indent="0" algn="l">
              <a:lnSpc>
                <a:spcPct val="130000"/>
              </a:lnSpc>
              <a:buNone/>
              <a:defRPr sz="1000"/>
            </a:lvl1pPr>
          </a:lstStyle>
          <a:p>
            <a:pPr lvl="0"/>
            <a:r>
              <a:rPr lang="zh-TW" altLang="en-US" dirty="0"/>
              <a:t>標題數字等都可以通過點擊和重新輸入進行更改，頂部“開始”面板中可以對字體，字號，顏色，行距等進行修改。建議正文</a:t>
            </a:r>
            <a:r>
              <a:rPr lang="en-US" altLang="zh-TW" dirty="0"/>
              <a:t>10-16</a:t>
            </a:r>
            <a:r>
              <a:rPr lang="zh-TW" altLang="en-US" dirty="0"/>
              <a:t>號字，</a:t>
            </a:r>
            <a:r>
              <a:rPr lang="en-US" altLang="zh-TW" dirty="0"/>
              <a:t>1.3</a:t>
            </a:r>
            <a:r>
              <a:rPr lang="zh-TW" altLang="en-US" dirty="0"/>
              <a:t>倍字間距。</a:t>
            </a:r>
            <a:endParaRPr lang="zh-CN" altLang="en-US" dirty="0"/>
          </a:p>
        </p:txBody>
      </p:sp>
      <p:sp>
        <p:nvSpPr>
          <p:cNvPr id="30" name="文本占位符 11"/>
          <p:cNvSpPr>
            <a:spLocks noGrp="1"/>
          </p:cNvSpPr>
          <p:nvPr>
            <p:ph type="body" sz="quarter" idx="19" hasCustomPrompt="1"/>
          </p:nvPr>
        </p:nvSpPr>
        <p:spPr>
          <a:xfrm>
            <a:off x="1416990" y="4111166"/>
            <a:ext cx="3556000" cy="286232"/>
          </a:xfrm>
          <a:prstGeom prst="rect">
            <a:avLst/>
          </a:prstGeom>
        </p:spPr>
        <p:txBody>
          <a:bodyPr wrap="square">
            <a:spAutoFit/>
          </a:bodyPr>
          <a:lstStyle>
            <a:lvl1pPr marL="0" indent="0" algn="l">
              <a:buNone/>
              <a:defRPr sz="1400" b="1"/>
            </a:lvl1pPr>
          </a:lstStyle>
          <a:p>
            <a:pPr lvl="0"/>
            <a:r>
              <a:rPr lang="zh-CN" altLang="en-US" dirty="0"/>
              <a:t>標題</a:t>
            </a:r>
          </a:p>
        </p:txBody>
      </p:sp>
      <p:sp>
        <p:nvSpPr>
          <p:cNvPr id="31" name="文本占位符 11"/>
          <p:cNvSpPr>
            <a:spLocks noGrp="1"/>
          </p:cNvSpPr>
          <p:nvPr>
            <p:ph type="body" sz="quarter" idx="20" hasCustomPrompt="1"/>
          </p:nvPr>
        </p:nvSpPr>
        <p:spPr>
          <a:xfrm>
            <a:off x="1416989" y="4408395"/>
            <a:ext cx="4474107" cy="472694"/>
          </a:xfrm>
          <a:prstGeom prst="rect">
            <a:avLst/>
          </a:prstGeom>
        </p:spPr>
        <p:txBody>
          <a:bodyPr wrap="square">
            <a:spAutoFit/>
          </a:bodyPr>
          <a:lstStyle>
            <a:lvl1pPr marL="0" indent="0" algn="l">
              <a:lnSpc>
                <a:spcPct val="130000"/>
              </a:lnSpc>
              <a:buNone/>
              <a:defRPr sz="1000"/>
            </a:lvl1pPr>
          </a:lstStyle>
          <a:p>
            <a:pPr lvl="0"/>
            <a:r>
              <a:rPr lang="zh-TW" altLang="en-US" dirty="0"/>
              <a:t>標題數字等都可以通過點擊和重新輸入進行更改，頂部“開始”面板中可以對字體，字號，顏色，行距等進行修改。建議正文</a:t>
            </a:r>
            <a:r>
              <a:rPr lang="en-US" altLang="zh-TW" dirty="0"/>
              <a:t>10-16</a:t>
            </a:r>
            <a:r>
              <a:rPr lang="zh-TW" altLang="en-US" dirty="0"/>
              <a:t>號字，</a:t>
            </a:r>
            <a:r>
              <a:rPr lang="en-US" altLang="zh-TW" dirty="0"/>
              <a:t>1.3</a:t>
            </a:r>
            <a:r>
              <a:rPr lang="zh-TW" altLang="en-US" dirty="0"/>
              <a:t>倍字間距。</a:t>
            </a:r>
            <a:endParaRPr lang="zh-CN" altLang="en-US" dirty="0"/>
          </a:p>
        </p:txBody>
      </p:sp>
    </p:spTree>
    <p:extLst>
      <p:ext uri="{BB962C8B-B14F-4D97-AF65-F5344CB8AC3E}">
        <p14:creationId xmlns:p14="http://schemas.microsoft.com/office/powerpoint/2010/main" val="2827969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四项目录">
    <p:spTree>
      <p:nvGrpSpPr>
        <p:cNvPr id="1" name=""/>
        <p:cNvGrpSpPr/>
        <p:nvPr/>
      </p:nvGrpSpPr>
      <p:grpSpPr>
        <a:xfrm>
          <a:off x="0" y="0"/>
          <a:ext cx="0" cy="0"/>
          <a:chOff x="0" y="0"/>
          <a:chExt cx="0" cy="0"/>
        </a:xfrm>
      </p:grpSpPr>
      <p:cxnSp>
        <p:nvCxnSpPr>
          <p:cNvPr id="2" name="直接箭头连接符 1"/>
          <p:cNvCxnSpPr/>
          <p:nvPr userDrawn="1"/>
        </p:nvCxnSpPr>
        <p:spPr>
          <a:xfrm>
            <a:off x="353896" y="1196273"/>
            <a:ext cx="11503142" cy="0"/>
          </a:xfrm>
          <a:prstGeom prst="straightConnector1">
            <a:avLst/>
          </a:prstGeom>
          <a:ln>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1" name="文本占位符 11"/>
          <p:cNvSpPr>
            <a:spLocks noGrp="1"/>
          </p:cNvSpPr>
          <p:nvPr>
            <p:ph type="body" sz="quarter" idx="10" hasCustomPrompt="1"/>
          </p:nvPr>
        </p:nvSpPr>
        <p:spPr>
          <a:xfrm>
            <a:off x="353896" y="409679"/>
            <a:ext cx="5537200" cy="590931"/>
          </a:xfrm>
          <a:prstGeom prst="rect">
            <a:avLst/>
          </a:prstGeom>
        </p:spPr>
        <p:txBody>
          <a:bodyPr>
            <a:spAutoFit/>
          </a:bodyPr>
          <a:lstStyle>
            <a:lvl1pPr marL="0" indent="0" algn="l">
              <a:buNone/>
              <a:defRPr sz="3600" b="1">
                <a:solidFill>
                  <a:schemeClr val="accent1"/>
                </a:solidFill>
              </a:defRPr>
            </a:lvl1pPr>
          </a:lstStyle>
          <a:p>
            <a:pPr lvl="0"/>
            <a:r>
              <a:rPr lang="zh-CN" altLang="en-US" dirty="0"/>
              <a:t>目录 </a:t>
            </a:r>
            <a:r>
              <a:rPr lang="en-US" altLang="zh-CN" dirty="0"/>
              <a:t>CONTENT</a:t>
            </a:r>
          </a:p>
        </p:txBody>
      </p:sp>
      <p:sp>
        <p:nvSpPr>
          <p:cNvPr id="22" name="文本占位符 11"/>
          <p:cNvSpPr>
            <a:spLocks noGrp="1"/>
          </p:cNvSpPr>
          <p:nvPr>
            <p:ph type="body" sz="quarter" idx="11" hasCustomPrompt="1"/>
          </p:nvPr>
        </p:nvSpPr>
        <p:spPr>
          <a:xfrm>
            <a:off x="310121" y="1537003"/>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3" name="文本占位符 11"/>
          <p:cNvSpPr>
            <a:spLocks noGrp="1"/>
          </p:cNvSpPr>
          <p:nvPr>
            <p:ph type="body" sz="quarter" idx="12" hasCustomPrompt="1"/>
          </p:nvPr>
        </p:nvSpPr>
        <p:spPr>
          <a:xfrm>
            <a:off x="1416990" y="1568746"/>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4" name="文本占位符 11"/>
          <p:cNvSpPr>
            <a:spLocks noGrp="1"/>
          </p:cNvSpPr>
          <p:nvPr>
            <p:ph type="body" sz="quarter" idx="13" hasCustomPrompt="1"/>
          </p:nvPr>
        </p:nvSpPr>
        <p:spPr>
          <a:xfrm>
            <a:off x="1416989" y="1865975"/>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25" name="文本占位符 11"/>
          <p:cNvSpPr>
            <a:spLocks noGrp="1"/>
          </p:cNvSpPr>
          <p:nvPr>
            <p:ph type="body" sz="quarter" idx="14" hasCustomPrompt="1"/>
          </p:nvPr>
        </p:nvSpPr>
        <p:spPr>
          <a:xfrm>
            <a:off x="310121" y="2800940"/>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6" name="文本占位符 11"/>
          <p:cNvSpPr>
            <a:spLocks noGrp="1"/>
          </p:cNvSpPr>
          <p:nvPr>
            <p:ph type="body" sz="quarter" idx="15" hasCustomPrompt="1"/>
          </p:nvPr>
        </p:nvSpPr>
        <p:spPr>
          <a:xfrm>
            <a:off x="310121" y="4060608"/>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7" name="文本占位符 11"/>
          <p:cNvSpPr>
            <a:spLocks noGrp="1"/>
          </p:cNvSpPr>
          <p:nvPr>
            <p:ph type="body" sz="quarter" idx="16" hasCustomPrompt="1"/>
          </p:nvPr>
        </p:nvSpPr>
        <p:spPr>
          <a:xfrm>
            <a:off x="310121" y="5314635"/>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8" name="文本占位符 11"/>
          <p:cNvSpPr>
            <a:spLocks noGrp="1"/>
          </p:cNvSpPr>
          <p:nvPr>
            <p:ph type="body" sz="quarter" idx="17" hasCustomPrompt="1"/>
          </p:nvPr>
        </p:nvSpPr>
        <p:spPr>
          <a:xfrm>
            <a:off x="1416990" y="2851498"/>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9" name="文本占位符 11"/>
          <p:cNvSpPr>
            <a:spLocks noGrp="1"/>
          </p:cNvSpPr>
          <p:nvPr>
            <p:ph type="body" sz="quarter" idx="18" hasCustomPrompt="1"/>
          </p:nvPr>
        </p:nvSpPr>
        <p:spPr>
          <a:xfrm>
            <a:off x="1416989" y="3148727"/>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0" name="文本占位符 11"/>
          <p:cNvSpPr>
            <a:spLocks noGrp="1"/>
          </p:cNvSpPr>
          <p:nvPr>
            <p:ph type="body" sz="quarter" idx="19" hasCustomPrompt="1"/>
          </p:nvPr>
        </p:nvSpPr>
        <p:spPr>
          <a:xfrm>
            <a:off x="1416990" y="4111166"/>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1" name="文本占位符 11"/>
          <p:cNvSpPr>
            <a:spLocks noGrp="1"/>
          </p:cNvSpPr>
          <p:nvPr>
            <p:ph type="body" sz="quarter" idx="20" hasCustomPrompt="1"/>
          </p:nvPr>
        </p:nvSpPr>
        <p:spPr>
          <a:xfrm>
            <a:off x="1416989" y="4408395"/>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2" name="文本占位符 11"/>
          <p:cNvSpPr>
            <a:spLocks noGrp="1"/>
          </p:cNvSpPr>
          <p:nvPr>
            <p:ph type="body" sz="quarter" idx="21" hasCustomPrompt="1"/>
          </p:nvPr>
        </p:nvSpPr>
        <p:spPr>
          <a:xfrm>
            <a:off x="1416990" y="5365705"/>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3" name="文本占位符 11"/>
          <p:cNvSpPr>
            <a:spLocks noGrp="1"/>
          </p:cNvSpPr>
          <p:nvPr>
            <p:ph type="body" sz="quarter" idx="22" hasCustomPrompt="1"/>
          </p:nvPr>
        </p:nvSpPr>
        <p:spPr>
          <a:xfrm>
            <a:off x="1416989" y="5662934"/>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Tree>
    <p:extLst>
      <p:ext uri="{BB962C8B-B14F-4D97-AF65-F5344CB8AC3E}">
        <p14:creationId xmlns:p14="http://schemas.microsoft.com/office/powerpoint/2010/main" val="2266199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五项目录">
    <p:spTree>
      <p:nvGrpSpPr>
        <p:cNvPr id="1" name=""/>
        <p:cNvGrpSpPr/>
        <p:nvPr/>
      </p:nvGrpSpPr>
      <p:grpSpPr>
        <a:xfrm>
          <a:off x="0" y="0"/>
          <a:ext cx="0" cy="0"/>
          <a:chOff x="0" y="0"/>
          <a:chExt cx="0" cy="0"/>
        </a:xfrm>
      </p:grpSpPr>
      <p:cxnSp>
        <p:nvCxnSpPr>
          <p:cNvPr id="2" name="直接箭头连接符 1"/>
          <p:cNvCxnSpPr/>
          <p:nvPr userDrawn="1"/>
        </p:nvCxnSpPr>
        <p:spPr>
          <a:xfrm>
            <a:off x="353896" y="1196273"/>
            <a:ext cx="11503142" cy="0"/>
          </a:xfrm>
          <a:prstGeom prst="straightConnector1">
            <a:avLst/>
          </a:prstGeom>
          <a:ln>
            <a:solidFill>
              <a:schemeClr val="accent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1" name="文本占位符 11"/>
          <p:cNvSpPr>
            <a:spLocks noGrp="1"/>
          </p:cNvSpPr>
          <p:nvPr>
            <p:ph type="body" sz="quarter" idx="10" hasCustomPrompt="1"/>
          </p:nvPr>
        </p:nvSpPr>
        <p:spPr>
          <a:xfrm>
            <a:off x="353896" y="409679"/>
            <a:ext cx="5537200" cy="590931"/>
          </a:xfrm>
          <a:prstGeom prst="rect">
            <a:avLst/>
          </a:prstGeom>
        </p:spPr>
        <p:txBody>
          <a:bodyPr>
            <a:spAutoFit/>
          </a:bodyPr>
          <a:lstStyle>
            <a:lvl1pPr marL="0" indent="0" algn="l">
              <a:buNone/>
              <a:defRPr sz="3600" b="1">
                <a:solidFill>
                  <a:schemeClr val="accent1"/>
                </a:solidFill>
              </a:defRPr>
            </a:lvl1pPr>
          </a:lstStyle>
          <a:p>
            <a:pPr lvl="0"/>
            <a:r>
              <a:rPr lang="zh-CN" altLang="en-US" dirty="0"/>
              <a:t>目录 </a:t>
            </a:r>
            <a:r>
              <a:rPr lang="en-US" altLang="zh-CN" dirty="0"/>
              <a:t>CONTENT</a:t>
            </a:r>
          </a:p>
        </p:txBody>
      </p:sp>
      <p:sp>
        <p:nvSpPr>
          <p:cNvPr id="22" name="文本占位符 11"/>
          <p:cNvSpPr>
            <a:spLocks noGrp="1"/>
          </p:cNvSpPr>
          <p:nvPr>
            <p:ph type="body" sz="quarter" idx="11" hasCustomPrompt="1"/>
          </p:nvPr>
        </p:nvSpPr>
        <p:spPr>
          <a:xfrm>
            <a:off x="310121" y="1537003"/>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3" name="文本占位符 11"/>
          <p:cNvSpPr>
            <a:spLocks noGrp="1"/>
          </p:cNvSpPr>
          <p:nvPr>
            <p:ph type="body" sz="quarter" idx="12" hasCustomPrompt="1"/>
          </p:nvPr>
        </p:nvSpPr>
        <p:spPr>
          <a:xfrm>
            <a:off x="1416990" y="1568746"/>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4" name="文本占位符 11"/>
          <p:cNvSpPr>
            <a:spLocks noGrp="1"/>
          </p:cNvSpPr>
          <p:nvPr>
            <p:ph type="body" sz="quarter" idx="13" hasCustomPrompt="1"/>
          </p:nvPr>
        </p:nvSpPr>
        <p:spPr>
          <a:xfrm>
            <a:off x="1416989" y="1865975"/>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25" name="文本占位符 11"/>
          <p:cNvSpPr>
            <a:spLocks noGrp="1"/>
          </p:cNvSpPr>
          <p:nvPr>
            <p:ph type="body" sz="quarter" idx="14" hasCustomPrompt="1"/>
          </p:nvPr>
        </p:nvSpPr>
        <p:spPr>
          <a:xfrm>
            <a:off x="310121" y="2464150"/>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28" name="文本占位符 11"/>
          <p:cNvSpPr>
            <a:spLocks noGrp="1"/>
          </p:cNvSpPr>
          <p:nvPr>
            <p:ph type="body" sz="quarter" idx="17" hasCustomPrompt="1"/>
          </p:nvPr>
        </p:nvSpPr>
        <p:spPr>
          <a:xfrm>
            <a:off x="1416990" y="2514708"/>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29" name="文本占位符 11"/>
          <p:cNvSpPr>
            <a:spLocks noGrp="1"/>
          </p:cNvSpPr>
          <p:nvPr>
            <p:ph type="body" sz="quarter" idx="18" hasCustomPrompt="1"/>
          </p:nvPr>
        </p:nvSpPr>
        <p:spPr>
          <a:xfrm>
            <a:off x="1416989" y="2811937"/>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17" name="文本占位符 11"/>
          <p:cNvSpPr>
            <a:spLocks noGrp="1"/>
          </p:cNvSpPr>
          <p:nvPr>
            <p:ph type="body" sz="quarter" idx="19" hasCustomPrompt="1"/>
          </p:nvPr>
        </p:nvSpPr>
        <p:spPr>
          <a:xfrm>
            <a:off x="310121" y="3394212"/>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18" name="文本占位符 11"/>
          <p:cNvSpPr>
            <a:spLocks noGrp="1"/>
          </p:cNvSpPr>
          <p:nvPr>
            <p:ph type="body" sz="quarter" idx="20" hasCustomPrompt="1"/>
          </p:nvPr>
        </p:nvSpPr>
        <p:spPr>
          <a:xfrm>
            <a:off x="1416990" y="3425955"/>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19" name="文本占位符 11"/>
          <p:cNvSpPr>
            <a:spLocks noGrp="1"/>
          </p:cNvSpPr>
          <p:nvPr>
            <p:ph type="body" sz="quarter" idx="21" hasCustomPrompt="1"/>
          </p:nvPr>
        </p:nvSpPr>
        <p:spPr>
          <a:xfrm>
            <a:off x="1416989" y="3723184"/>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4" name="文本占位符 11"/>
          <p:cNvSpPr>
            <a:spLocks noGrp="1"/>
          </p:cNvSpPr>
          <p:nvPr>
            <p:ph type="body" sz="quarter" idx="22" hasCustomPrompt="1"/>
          </p:nvPr>
        </p:nvSpPr>
        <p:spPr>
          <a:xfrm>
            <a:off x="310121" y="4321359"/>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35" name="文本占位符 11"/>
          <p:cNvSpPr>
            <a:spLocks noGrp="1"/>
          </p:cNvSpPr>
          <p:nvPr>
            <p:ph type="body" sz="quarter" idx="23" hasCustomPrompt="1"/>
          </p:nvPr>
        </p:nvSpPr>
        <p:spPr>
          <a:xfrm>
            <a:off x="1416990" y="4371917"/>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6" name="文本占位符 11"/>
          <p:cNvSpPr>
            <a:spLocks noGrp="1"/>
          </p:cNvSpPr>
          <p:nvPr>
            <p:ph type="body" sz="quarter" idx="24" hasCustomPrompt="1"/>
          </p:nvPr>
        </p:nvSpPr>
        <p:spPr>
          <a:xfrm>
            <a:off x="1416989" y="4669146"/>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
        <p:nvSpPr>
          <p:cNvPr id="37" name="文本占位符 11"/>
          <p:cNvSpPr>
            <a:spLocks noGrp="1"/>
          </p:cNvSpPr>
          <p:nvPr>
            <p:ph type="body" sz="quarter" idx="25" hasCustomPrompt="1"/>
          </p:nvPr>
        </p:nvSpPr>
        <p:spPr>
          <a:xfrm>
            <a:off x="310121" y="5214595"/>
            <a:ext cx="1231900" cy="840230"/>
          </a:xfrm>
          <a:prstGeom prst="rect">
            <a:avLst/>
          </a:prstGeom>
        </p:spPr>
        <p:txBody>
          <a:bodyPr wrap="square">
            <a:spAutoFit/>
          </a:bodyPr>
          <a:lstStyle>
            <a:lvl1pPr marL="0" indent="0" algn="l">
              <a:buNone/>
              <a:defRPr sz="5400">
                <a:solidFill>
                  <a:schemeClr val="accent1"/>
                </a:solidFill>
              </a:defRPr>
            </a:lvl1pPr>
          </a:lstStyle>
          <a:p>
            <a:pPr lvl="0"/>
            <a:r>
              <a:rPr lang="en-US" altLang="zh-CN" dirty="0"/>
              <a:t>01</a:t>
            </a:r>
          </a:p>
        </p:txBody>
      </p:sp>
      <p:sp>
        <p:nvSpPr>
          <p:cNvPr id="38" name="文本占位符 11"/>
          <p:cNvSpPr>
            <a:spLocks noGrp="1"/>
          </p:cNvSpPr>
          <p:nvPr>
            <p:ph type="body" sz="quarter" idx="26" hasCustomPrompt="1"/>
          </p:nvPr>
        </p:nvSpPr>
        <p:spPr>
          <a:xfrm>
            <a:off x="1416990" y="5265153"/>
            <a:ext cx="3556000" cy="286232"/>
          </a:xfrm>
          <a:prstGeom prst="rect">
            <a:avLst/>
          </a:prstGeom>
        </p:spPr>
        <p:txBody>
          <a:bodyPr wrap="square">
            <a:spAutoFit/>
          </a:bodyPr>
          <a:lstStyle>
            <a:lvl1pPr marL="0" indent="0" algn="l">
              <a:buNone/>
              <a:defRPr sz="1400" b="1"/>
            </a:lvl1pPr>
          </a:lstStyle>
          <a:p>
            <a:pPr lvl="0"/>
            <a:r>
              <a:rPr lang="zh-CN" altLang="en-US" dirty="0"/>
              <a:t>工作回顾</a:t>
            </a:r>
          </a:p>
        </p:txBody>
      </p:sp>
      <p:sp>
        <p:nvSpPr>
          <p:cNvPr id="39" name="文本占位符 11"/>
          <p:cNvSpPr>
            <a:spLocks noGrp="1"/>
          </p:cNvSpPr>
          <p:nvPr>
            <p:ph type="body" sz="quarter" idx="27" hasCustomPrompt="1"/>
          </p:nvPr>
        </p:nvSpPr>
        <p:spPr>
          <a:xfrm>
            <a:off x="1416989" y="5562382"/>
            <a:ext cx="4474107" cy="492443"/>
          </a:xfrm>
          <a:prstGeom prst="rect">
            <a:avLst/>
          </a:prstGeom>
        </p:spPr>
        <p:txBody>
          <a:bodyPr wrap="square">
            <a:spAutoFit/>
          </a:bodyPr>
          <a:lstStyle>
            <a:lvl1pPr marL="0" indent="0" algn="l">
              <a:lnSpc>
                <a:spcPct val="130000"/>
              </a:lnSpc>
              <a:buNone/>
              <a:defRPr sz="1000"/>
            </a:lvl1pPr>
          </a:lstStyle>
          <a:p>
            <a:pPr lvl="0"/>
            <a:r>
              <a:rPr lang="zh-CN" altLang="en-US" dirty="0"/>
              <a:t>标题数字等都可以通过点击和重新输入进行更改，顶部“开始”面板中可以对字体、字号、颜色、行距等进行修改。建议正文</a:t>
            </a:r>
            <a:r>
              <a:rPr lang="en-US" altLang="zh-CN" dirty="0"/>
              <a:t>10-16</a:t>
            </a:r>
            <a:r>
              <a:rPr lang="zh-CN" altLang="en-US" dirty="0"/>
              <a:t>号字，</a:t>
            </a:r>
            <a:r>
              <a:rPr lang="en-US" altLang="zh-CN" dirty="0"/>
              <a:t>1.3</a:t>
            </a:r>
            <a:r>
              <a:rPr lang="zh-CN" altLang="en-US" dirty="0"/>
              <a:t>倍字间距。</a:t>
            </a:r>
          </a:p>
        </p:txBody>
      </p:sp>
    </p:spTree>
    <p:extLst>
      <p:ext uri="{BB962C8B-B14F-4D97-AF65-F5344CB8AC3E}">
        <p14:creationId xmlns:p14="http://schemas.microsoft.com/office/powerpoint/2010/main" val="7149255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副标题页">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椭圆 3"/>
          <p:cNvSpPr/>
          <p:nvPr userDrawn="1"/>
        </p:nvSpPr>
        <p:spPr>
          <a:xfrm>
            <a:off x="3108960" y="4051335"/>
            <a:ext cx="5974080" cy="5974078"/>
          </a:xfrm>
          <a:prstGeom prst="ellipse">
            <a:avLst/>
          </a:prstGeom>
          <a:solidFill>
            <a:schemeClr val="accent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userDrawn="1"/>
        </p:nvSpPr>
        <p:spPr>
          <a:xfrm>
            <a:off x="2877953" y="5669279"/>
            <a:ext cx="941121" cy="941121"/>
          </a:xfrm>
          <a:prstGeom prst="ellipse">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flipV="1">
            <a:off x="2506883" y="5483744"/>
            <a:ext cx="371070" cy="371070"/>
          </a:xfrm>
          <a:prstGeom prst="ellipse">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userDrawn="1"/>
        </p:nvSpPr>
        <p:spPr>
          <a:xfrm flipV="1">
            <a:off x="2759795" y="4785414"/>
            <a:ext cx="698330" cy="698330"/>
          </a:xfrm>
          <a:prstGeom prst="ellipse">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箭头连接符 8"/>
          <p:cNvCxnSpPr/>
          <p:nvPr userDrawn="1"/>
        </p:nvCxnSpPr>
        <p:spPr>
          <a:xfrm>
            <a:off x="4361395" y="5484518"/>
            <a:ext cx="3479180" cy="26766"/>
          </a:xfrm>
          <a:prstGeom prst="straightConnector1">
            <a:avLst/>
          </a:prstGeom>
          <a:ln>
            <a:solidFill>
              <a:schemeClr val="bg1"/>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1" name="文本占位符 11"/>
          <p:cNvSpPr>
            <a:spLocks noGrp="1"/>
          </p:cNvSpPr>
          <p:nvPr>
            <p:ph type="body" sz="quarter" idx="11" hasCustomPrompt="1"/>
          </p:nvPr>
        </p:nvSpPr>
        <p:spPr>
          <a:xfrm>
            <a:off x="4434171" y="4468098"/>
            <a:ext cx="3323657" cy="1089529"/>
          </a:xfrm>
          <a:prstGeom prst="rect">
            <a:avLst/>
          </a:prstGeom>
        </p:spPr>
        <p:txBody>
          <a:bodyPr wrap="square">
            <a:spAutoFit/>
          </a:bodyPr>
          <a:lstStyle>
            <a:lvl1pPr marL="0" indent="0" algn="ctr">
              <a:buNone/>
              <a:defRPr sz="7200" b="1">
                <a:solidFill>
                  <a:schemeClr val="bg1"/>
                </a:solidFill>
              </a:defRPr>
            </a:lvl1pPr>
          </a:lstStyle>
          <a:p>
            <a:pPr lvl="0"/>
            <a:r>
              <a:rPr lang="en-US" altLang="zh-CN" dirty="0"/>
              <a:t>Part 1</a:t>
            </a:r>
          </a:p>
        </p:txBody>
      </p:sp>
      <p:sp>
        <p:nvSpPr>
          <p:cNvPr id="12" name="文本占位符 11"/>
          <p:cNvSpPr>
            <a:spLocks noGrp="1"/>
          </p:cNvSpPr>
          <p:nvPr>
            <p:ph type="body" sz="quarter" idx="12" hasCustomPrompt="1"/>
          </p:nvPr>
        </p:nvSpPr>
        <p:spPr>
          <a:xfrm>
            <a:off x="3327399" y="5603971"/>
            <a:ext cx="5537200" cy="1006429"/>
          </a:xfrm>
          <a:prstGeom prst="rect">
            <a:avLst/>
          </a:prstGeom>
        </p:spPr>
        <p:txBody>
          <a:bodyPr>
            <a:spAutoFit/>
          </a:bodyPr>
          <a:lstStyle>
            <a:lvl1pPr marL="0" indent="0" algn="ctr">
              <a:buNone/>
              <a:defRPr sz="6600" b="1">
                <a:solidFill>
                  <a:schemeClr val="bg1"/>
                </a:solidFill>
              </a:defRPr>
            </a:lvl1pPr>
          </a:lstStyle>
          <a:p>
            <a:pPr lvl="0"/>
            <a:r>
              <a:rPr lang="zh-CN" altLang="en-US" kern="0" dirty="0"/>
              <a:t>工作回顧</a:t>
            </a:r>
          </a:p>
        </p:txBody>
      </p:sp>
    </p:spTree>
    <p:extLst>
      <p:ext uri="{BB962C8B-B14F-4D97-AF65-F5344CB8AC3E}">
        <p14:creationId xmlns:p14="http://schemas.microsoft.com/office/powerpoint/2010/main" val="451142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9" name="文本占位符 11"/>
          <p:cNvSpPr>
            <a:spLocks noGrp="1"/>
          </p:cNvSpPr>
          <p:nvPr>
            <p:ph type="body" sz="quarter" idx="10" hasCustomPrompt="1"/>
          </p:nvPr>
        </p:nvSpPr>
        <p:spPr>
          <a:xfrm>
            <a:off x="992875" y="245402"/>
            <a:ext cx="9315782" cy="590931"/>
          </a:xfrm>
          <a:prstGeom prst="rect">
            <a:avLst/>
          </a:prstGeom>
        </p:spPr>
        <p:txBody>
          <a:bodyPr wrap="square">
            <a:sp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600" b="1">
                <a:solidFill>
                  <a:schemeClr val="accent3">
                    <a:lumMod val="25000"/>
                  </a:schemeClr>
                </a:solidFill>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zh-CN" altLang="en-US" sz="3600" b="1" dirty="0">
                <a:solidFill>
                  <a:schemeClr val="tx1">
                    <a:lumMod val="75000"/>
                    <a:lumOff val="25000"/>
                  </a:schemeClr>
                </a:solidFill>
              </a:rPr>
              <a:t>新增標題</a:t>
            </a:r>
          </a:p>
        </p:txBody>
      </p:sp>
      <p:sp>
        <p:nvSpPr>
          <p:cNvPr id="2" name="Rectangle 1">
            <a:extLst>
              <a:ext uri="{FF2B5EF4-FFF2-40B4-BE49-F238E27FC236}">
                <a16:creationId xmlns:a16="http://schemas.microsoft.com/office/drawing/2014/main" id="{059DF8AF-F7BC-464A-963A-E815F73D943A}"/>
              </a:ext>
            </a:extLst>
          </p:cNvPr>
          <p:cNvSpPr/>
          <p:nvPr userDrawn="1"/>
        </p:nvSpPr>
        <p:spPr>
          <a:xfrm>
            <a:off x="0" y="6400800"/>
            <a:ext cx="12192000"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TW" sz="1200" dirty="0">
              <a:latin typeface="微软雅黑" panose="020B0503020204020204" pitchFamily="34" charset="-122"/>
              <a:ea typeface="微软雅黑" panose="020B0503020204020204" pitchFamily="34" charset="-122"/>
            </a:endParaRPr>
          </a:p>
        </p:txBody>
      </p:sp>
      <p:pic>
        <p:nvPicPr>
          <p:cNvPr id="4" name="Picture 3">
            <a:extLst>
              <a:ext uri="{FF2B5EF4-FFF2-40B4-BE49-F238E27FC236}">
                <a16:creationId xmlns:a16="http://schemas.microsoft.com/office/drawing/2014/main" id="{F43D448E-F027-6540-838F-D9E2AE199B22}"/>
              </a:ext>
            </a:extLst>
          </p:cNvPr>
          <p:cNvPicPr>
            <a:picLocks noChangeAspect="1"/>
          </p:cNvPicPr>
          <p:nvPr userDrawn="1"/>
        </p:nvPicPr>
        <p:blipFill>
          <a:blip r:embed="rId2"/>
          <a:stretch>
            <a:fillRect/>
          </a:stretch>
        </p:blipFill>
        <p:spPr>
          <a:xfrm>
            <a:off x="11391900" y="6159500"/>
            <a:ext cx="635000" cy="635000"/>
          </a:xfrm>
          <a:prstGeom prst="ellipse">
            <a:avLst/>
          </a:prstGeom>
          <a:ln w="19050" cap="rnd">
            <a:solidFill>
              <a:srgbClr val="333333"/>
            </a:solidFill>
          </a:ln>
          <a:effectLst>
            <a:outerShdw blurRad="381000" dist="292100" dir="5400000" sx="36000" sy="36000" rotWithShape="0">
              <a:srgbClr val="000000">
                <a:alpha val="40000"/>
              </a:srgbClr>
            </a:outerShdw>
          </a:effectLst>
          <a:scene3d>
            <a:camera prst="orthographicFront"/>
            <a:lightRig rig="contrasting" dir="t">
              <a:rot lat="0" lon="0" rev="3000000"/>
            </a:lightRig>
          </a:scene3d>
          <a:sp3d contourW="7620">
            <a:bevelT w="95250" h="31750"/>
            <a:contourClr>
              <a:srgbClr val="333333"/>
            </a:contourClr>
          </a:sp3d>
        </p:spPr>
      </p:pic>
      <p:sp>
        <p:nvSpPr>
          <p:cNvPr id="19" name="Intelligent Information Retrieval Laboratory">
            <a:extLst>
              <a:ext uri="{FF2B5EF4-FFF2-40B4-BE49-F238E27FC236}">
                <a16:creationId xmlns:a16="http://schemas.microsoft.com/office/drawing/2014/main" id="{5E6F16E5-D28B-0E43-BD8C-EBB042CBDF03}"/>
              </a:ext>
            </a:extLst>
          </p:cNvPr>
          <p:cNvSpPr txBox="1"/>
          <p:nvPr userDrawn="1"/>
        </p:nvSpPr>
        <p:spPr>
          <a:xfrm>
            <a:off x="165101" y="6420527"/>
            <a:ext cx="2590800" cy="45204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algn="l" defTabSz="821531">
              <a:defRPr sz="2400" b="0">
                <a:solidFill>
                  <a:srgbClr val="FFFFFF"/>
                </a:solidFill>
                <a:latin typeface="Helvetica Neue Bold Condensed"/>
                <a:ea typeface="Helvetica Neue Bold Condensed"/>
                <a:cs typeface="Helvetica Neue Bold Condensed"/>
                <a:sym typeface="Helvetica Neue Bold Condensed"/>
              </a:defRPr>
            </a:lvl1pPr>
          </a:lstStyle>
          <a:p>
            <a:r>
              <a:rPr kumimoji="0" lang="zh-TW" altLang="en-US"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第</a:t>
            </a:r>
            <a:r>
              <a:rPr kumimoji="0" lang="en-US" altLang="zh-TW"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12</a:t>
            </a:r>
            <a:r>
              <a:rPr kumimoji="0" lang="zh-TW" altLang="en-US"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屆 </a:t>
            </a:r>
            <a:r>
              <a:rPr kumimoji="0" lang="en-US" sz="2000" b="0" i="0" u="none" strike="noStrike" cap="none" spc="0" normalizeH="0" baseline="0" dirty="0" err="1">
                <a:ln>
                  <a:noFill/>
                </a:ln>
                <a:solidFill>
                  <a:srgbClr val="FFFFFF"/>
                </a:solidFill>
                <a:effectLst/>
                <a:uFillTx/>
                <a:latin typeface="Helvetica Neue Bold Condensed"/>
                <a:ea typeface="Helvetica Neue Bold Condensed"/>
                <a:cs typeface="Helvetica Neue Bold Condensed"/>
                <a:sym typeface="Helvetica Neue Bold Condensed"/>
              </a:rPr>
              <a:t>iT</a:t>
            </a:r>
            <a:r>
              <a:rPr kumimoji="0" lang="zh-TW" altLang="en-US" sz="18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邦</a:t>
            </a:r>
            <a:r>
              <a:rPr kumimoji="0" lang="zh-TW" altLang="en-US" sz="14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幫忙</a:t>
            </a:r>
            <a:r>
              <a:rPr kumimoji="0" lang="zh-TW" altLang="en-US" sz="18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 鐵人賽</a:t>
            </a:r>
            <a:endParaRPr sz="1800" dirty="0"/>
          </a:p>
        </p:txBody>
      </p:sp>
      <p:sp>
        <p:nvSpPr>
          <p:cNvPr id="22" name="Intelligent Information Retrieval Laboratory">
            <a:extLst>
              <a:ext uri="{FF2B5EF4-FFF2-40B4-BE49-F238E27FC236}">
                <a16:creationId xmlns:a16="http://schemas.microsoft.com/office/drawing/2014/main" id="{09812CDF-D245-2149-A588-0CC7A5F784A4}"/>
              </a:ext>
            </a:extLst>
          </p:cNvPr>
          <p:cNvSpPr txBox="1"/>
          <p:nvPr userDrawn="1"/>
        </p:nvSpPr>
        <p:spPr>
          <a:xfrm>
            <a:off x="7721600" y="6434154"/>
            <a:ext cx="1219200" cy="39049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algn="l" defTabSz="821531">
              <a:defRPr sz="2400" b="0">
                <a:solidFill>
                  <a:srgbClr val="FFFFFF"/>
                </a:solidFill>
                <a:latin typeface="Helvetica Neue Bold Condensed"/>
                <a:ea typeface="Helvetica Neue Bold Condensed"/>
                <a:cs typeface="Helvetica Neue Bold Condensed"/>
                <a:sym typeface="Helvetica Neue Bold Condensed"/>
              </a:defRPr>
            </a:lvl1pPr>
          </a:lstStyle>
          <a:p>
            <a:r>
              <a:rPr kumimoji="0" lang="zh-TW" altLang="en-US"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影片教學組</a:t>
            </a:r>
            <a:endParaRPr sz="1800" dirty="0"/>
          </a:p>
        </p:txBody>
      </p:sp>
      <p:pic>
        <p:nvPicPr>
          <p:cNvPr id="1028" name="Picture 4" descr="Youtube logo | Logok">
            <a:extLst>
              <a:ext uri="{FF2B5EF4-FFF2-40B4-BE49-F238E27FC236}">
                <a16:creationId xmlns:a16="http://schemas.microsoft.com/office/drawing/2014/main" id="{3E95639D-1946-2F42-8AF5-4252EF9D19D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597901" y="6269350"/>
            <a:ext cx="914400" cy="6858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4650D5BE-C0A8-2045-9592-EFFD38D0FC9D}"/>
              </a:ext>
            </a:extLst>
          </p:cNvPr>
          <p:cNvPicPr>
            <a:picLocks noChangeAspect="1" noChangeArrowheads="1"/>
          </p:cNvPicPr>
          <p:nvPr userDrawn="1"/>
        </p:nvPicPr>
        <p:blipFill>
          <a:blip r:embed="rId4"/>
          <a:srcRect/>
          <a:stretch/>
        </p:blipFill>
        <p:spPr bwMode="auto">
          <a:xfrm>
            <a:off x="9282299" y="5865999"/>
            <a:ext cx="1526800" cy="1526800"/>
          </a:xfrm>
          <a:prstGeom prst="rect">
            <a:avLst/>
          </a:prstGeom>
          <a:noFill/>
          <a:extLst>
            <a:ext uri="{909E8E84-426E-40DD-AFC4-6F175D3DCCD1}">
              <a14:hiddenFill xmlns:a14="http://schemas.microsoft.com/office/drawing/2010/main">
                <a:solidFill>
                  <a:srgbClr val="FFFFFF"/>
                </a:solidFill>
              </a14:hiddenFill>
            </a:ext>
          </a:extLst>
        </p:spPr>
      </p:pic>
      <p:sp>
        <p:nvSpPr>
          <p:cNvPr id="27" name="Intelligent Information Retrieval Laboratory">
            <a:extLst>
              <a:ext uri="{FF2B5EF4-FFF2-40B4-BE49-F238E27FC236}">
                <a16:creationId xmlns:a16="http://schemas.microsoft.com/office/drawing/2014/main" id="{D788CA4D-AC32-DA46-B29E-55DB6CC6FD03}"/>
              </a:ext>
            </a:extLst>
          </p:cNvPr>
          <p:cNvSpPr txBox="1"/>
          <p:nvPr userDrawn="1"/>
        </p:nvSpPr>
        <p:spPr>
          <a:xfrm>
            <a:off x="9481250" y="6437363"/>
            <a:ext cx="1219200" cy="39049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algn="l" defTabSz="821531">
              <a:defRPr sz="2400" b="0">
                <a:solidFill>
                  <a:srgbClr val="FFFFFF"/>
                </a:solidFill>
                <a:latin typeface="Helvetica Neue Bold Condensed"/>
                <a:ea typeface="Helvetica Neue Bold Condensed"/>
                <a:cs typeface="Helvetica Neue Bold Condensed"/>
                <a:sym typeface="Helvetica Neue Bold Condensed"/>
              </a:defRPr>
            </a:lvl1pPr>
          </a:lstStyle>
          <a:p>
            <a:r>
              <a:rPr kumimoji="0" lang="en-US" altLang="zh-TW"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10</a:t>
            </a:r>
            <a:r>
              <a:rPr kumimoji="0" lang="zh-TW" altLang="en-US" sz="1600" b="0" i="0" u="none" strike="noStrike" cap="none" spc="0" normalizeH="0" baseline="0" dirty="0">
                <a:ln>
                  <a:noFill/>
                </a:ln>
                <a:solidFill>
                  <a:srgbClr val="FFFFFF"/>
                </a:solidFill>
                <a:effectLst/>
                <a:uFillTx/>
                <a:latin typeface="Helvetica Neue Bold Condensed"/>
                <a:ea typeface="Helvetica Neue Bold Condensed"/>
                <a:cs typeface="Helvetica Neue Bold Condensed"/>
                <a:sym typeface="Helvetica Neue Bold Condensed"/>
              </a:rPr>
              <a:t>程式中</a:t>
            </a:r>
            <a:endParaRPr sz="1800" dirty="0"/>
          </a:p>
        </p:txBody>
      </p:sp>
      <p:sp>
        <p:nvSpPr>
          <p:cNvPr id="28" name="幻燈片編號">
            <a:extLst>
              <a:ext uri="{FF2B5EF4-FFF2-40B4-BE49-F238E27FC236}">
                <a16:creationId xmlns:a16="http://schemas.microsoft.com/office/drawing/2014/main" id="{55FA7910-9027-6341-856E-9C914D4D83E7}"/>
              </a:ext>
            </a:extLst>
          </p:cNvPr>
          <p:cNvSpPr txBox="1">
            <a:spLocks/>
          </p:cNvSpPr>
          <p:nvPr userDrawn="1"/>
        </p:nvSpPr>
        <p:spPr>
          <a:xfrm>
            <a:off x="10908574" y="6484620"/>
            <a:ext cx="383850" cy="373380"/>
          </a:xfrm>
          <a:prstGeom prst="rect">
            <a:avLst/>
          </a:prstGeom>
        </p:spPr>
        <p:txBody>
          <a:bodyPr/>
          <a:lstStyle>
            <a:defPPr>
              <a:defRPr lang="zh-CN"/>
            </a:defPPr>
            <a:lvl1pPr marL="0" algn="l" defTabSz="914377" rtl="0" eaLnBrk="1" latinLnBrk="0" hangingPunct="1">
              <a:defRPr sz="1800" b="1" kern="1200">
                <a:solidFill>
                  <a:srgbClr val="FFFFFF"/>
                </a:solidFill>
                <a:latin typeface="Helvetica Neue"/>
                <a:ea typeface="Helvetica Neue"/>
                <a:cs typeface="Helvetica Neue"/>
                <a:sym typeface="Helvetica Neue"/>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fld id="{86CB4B4D-7CA3-9044-876B-883B54F8677D}" type="slidenum">
              <a:rPr lang="en-TW" sz="1400" b="0" smtClean="0"/>
              <a:pPr/>
              <a:t>‹#›</a:t>
            </a:fld>
            <a:endParaRPr lang="en-TW" b="0" dirty="0"/>
          </a:p>
        </p:txBody>
      </p:sp>
      <p:sp>
        <p:nvSpPr>
          <p:cNvPr id="15" name="平行四边形 4">
            <a:extLst>
              <a:ext uri="{FF2B5EF4-FFF2-40B4-BE49-F238E27FC236}">
                <a16:creationId xmlns:a16="http://schemas.microsoft.com/office/drawing/2014/main" id="{73AB533F-F50F-CF47-8458-8A525E38F16A}"/>
              </a:ext>
            </a:extLst>
          </p:cNvPr>
          <p:cNvSpPr/>
          <p:nvPr userDrawn="1"/>
        </p:nvSpPr>
        <p:spPr>
          <a:xfrm>
            <a:off x="744124" y="279736"/>
            <a:ext cx="288310" cy="431801"/>
          </a:xfrm>
          <a:prstGeom prst="parallelogram">
            <a:avLst>
              <a:gd name="adj" fmla="val 5216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平行四边形 5">
            <a:extLst>
              <a:ext uri="{FF2B5EF4-FFF2-40B4-BE49-F238E27FC236}">
                <a16:creationId xmlns:a16="http://schemas.microsoft.com/office/drawing/2014/main" id="{7A38506B-EE1A-6F4F-B850-269097F75DB8}"/>
              </a:ext>
            </a:extLst>
          </p:cNvPr>
          <p:cNvSpPr/>
          <p:nvPr userDrawn="1"/>
        </p:nvSpPr>
        <p:spPr>
          <a:xfrm>
            <a:off x="551585" y="279736"/>
            <a:ext cx="288310" cy="431801"/>
          </a:xfrm>
          <a:prstGeom prst="parallelogram">
            <a:avLst>
              <a:gd name="adj" fmla="val 5216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7" name="平行四边形 6">
            <a:extLst>
              <a:ext uri="{FF2B5EF4-FFF2-40B4-BE49-F238E27FC236}">
                <a16:creationId xmlns:a16="http://schemas.microsoft.com/office/drawing/2014/main" id="{0CC262FD-DD0A-DB44-92EE-7A2F2AEFDB92}"/>
              </a:ext>
            </a:extLst>
          </p:cNvPr>
          <p:cNvSpPr/>
          <p:nvPr userDrawn="1"/>
        </p:nvSpPr>
        <p:spPr>
          <a:xfrm>
            <a:off x="341334" y="279735"/>
            <a:ext cx="288310" cy="431801"/>
          </a:xfrm>
          <a:prstGeom prst="parallelogram">
            <a:avLst>
              <a:gd name="adj" fmla="val 5216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平行四边形 7">
            <a:extLst>
              <a:ext uri="{FF2B5EF4-FFF2-40B4-BE49-F238E27FC236}">
                <a16:creationId xmlns:a16="http://schemas.microsoft.com/office/drawing/2014/main" id="{C3A4B90F-BEA8-C246-A22A-905C3336C709}"/>
              </a:ext>
            </a:extLst>
          </p:cNvPr>
          <p:cNvSpPr/>
          <p:nvPr userDrawn="1"/>
        </p:nvSpPr>
        <p:spPr>
          <a:xfrm>
            <a:off x="139170" y="279737"/>
            <a:ext cx="288310" cy="431801"/>
          </a:xfrm>
          <a:prstGeom prst="parallelogram">
            <a:avLst>
              <a:gd name="adj" fmla="val 5216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3552505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19136" b="30494"/>
          <a:stretch/>
        </p:blipFill>
        <p:spPr>
          <a:xfrm>
            <a:off x="0" y="3403600"/>
            <a:ext cx="12192000" cy="3454400"/>
          </a:xfrm>
          <a:prstGeom prst="rect">
            <a:avLst/>
          </a:prstGeom>
        </p:spPr>
      </p:pic>
      <p:sp>
        <p:nvSpPr>
          <p:cNvPr id="3" name="矩形 2"/>
          <p:cNvSpPr/>
          <p:nvPr userDrawn="1"/>
        </p:nvSpPr>
        <p:spPr>
          <a:xfrm>
            <a:off x="0" y="3403600"/>
            <a:ext cx="12192000" cy="3454400"/>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userDrawn="1"/>
        </p:nvSpPr>
        <p:spPr>
          <a:xfrm>
            <a:off x="270932" y="736600"/>
            <a:ext cx="1456267" cy="2463800"/>
          </a:xfrm>
          <a:prstGeom prst="parallelogram">
            <a:avLst>
              <a:gd name="adj" fmla="val 7209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userDrawn="1"/>
        </p:nvSpPr>
        <p:spPr>
          <a:xfrm>
            <a:off x="1303865" y="736600"/>
            <a:ext cx="1456267" cy="2463800"/>
          </a:xfrm>
          <a:prstGeom prst="parallelogram">
            <a:avLst>
              <a:gd name="adj" fmla="val 7209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userDrawn="1"/>
        </p:nvSpPr>
        <p:spPr>
          <a:xfrm>
            <a:off x="2336799" y="736600"/>
            <a:ext cx="1456267" cy="2463800"/>
          </a:xfrm>
          <a:prstGeom prst="parallelogram">
            <a:avLst>
              <a:gd name="adj" fmla="val 7209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占位符 11"/>
          <p:cNvSpPr>
            <a:spLocks noGrp="1"/>
          </p:cNvSpPr>
          <p:nvPr>
            <p:ph type="body" sz="quarter" idx="11" hasCustomPrompt="1"/>
          </p:nvPr>
        </p:nvSpPr>
        <p:spPr>
          <a:xfrm>
            <a:off x="3558273" y="1435551"/>
            <a:ext cx="6587181" cy="923330"/>
          </a:xfrm>
          <a:prstGeom prst="rect">
            <a:avLst/>
          </a:prstGeom>
        </p:spPr>
        <p:txBody>
          <a:bodyPr wrap="square">
            <a:spAutoFit/>
          </a:bodyPr>
          <a:lstStyle>
            <a:lvl1pPr marL="0" indent="0" algn="l">
              <a:buNone/>
              <a:defRPr sz="6000" b="1">
                <a:solidFill>
                  <a:schemeClr val="tx1"/>
                </a:solidFill>
              </a:defRPr>
            </a:lvl1pPr>
          </a:lstStyle>
          <a:p>
            <a:pPr lvl="0"/>
            <a:r>
              <a:rPr lang="en-US" altLang="zh-CN" dirty="0"/>
              <a:t>Add Your Text</a:t>
            </a:r>
          </a:p>
        </p:txBody>
      </p:sp>
      <p:sp>
        <p:nvSpPr>
          <p:cNvPr id="15" name="文本占位符 11"/>
          <p:cNvSpPr>
            <a:spLocks noGrp="1"/>
          </p:cNvSpPr>
          <p:nvPr>
            <p:ph type="body" sz="quarter" idx="12" hasCustomPrompt="1"/>
          </p:nvPr>
        </p:nvSpPr>
        <p:spPr>
          <a:xfrm>
            <a:off x="3558273" y="2193971"/>
            <a:ext cx="7183521" cy="1006429"/>
          </a:xfrm>
          <a:prstGeom prst="rect">
            <a:avLst/>
          </a:prstGeom>
        </p:spPr>
        <p:txBody>
          <a:bodyPr wrap="square">
            <a:spAutoFit/>
          </a:bodyPr>
          <a:lstStyle>
            <a:lvl1pPr marL="0" indent="0" algn="l">
              <a:buNone/>
              <a:defRPr sz="6600" b="1">
                <a:solidFill>
                  <a:schemeClr val="tx1"/>
                </a:solidFill>
              </a:defRPr>
            </a:lvl1pPr>
          </a:lstStyle>
          <a:p>
            <a:pPr lvl="0"/>
            <a:r>
              <a:rPr lang="zh-CN" altLang="en-US" dirty="0"/>
              <a:t>點此處添加標題</a:t>
            </a:r>
          </a:p>
        </p:txBody>
      </p:sp>
    </p:spTree>
    <p:extLst>
      <p:ext uri="{BB962C8B-B14F-4D97-AF65-F5344CB8AC3E}">
        <p14:creationId xmlns:p14="http://schemas.microsoft.com/office/powerpoint/2010/main" val="3031972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9563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模板使用技巧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631044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theme" Target="../theme/theme2.xml"/><Relationship Id="rId5" Type="http://schemas.openxmlformats.org/officeDocument/2006/relationships/slideLayout" Target="../slideLayouts/slideLayout13.xml"/><Relationship Id="rId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1505381"/>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4" r:id="rId3"/>
    <p:sldLayoutId id="2147483695" r:id="rId4"/>
    <p:sldLayoutId id="2147483688" r:id="rId5"/>
    <p:sldLayoutId id="2147483691" r:id="rId6"/>
    <p:sldLayoutId id="2147483692" r:id="rId7"/>
    <p:sldLayoutId id="2147483693" r:id="rId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6360688"/>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680" r:id="rId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文本占位符 1"/>
          <p:cNvSpPr>
            <a:spLocks noGrp="1"/>
          </p:cNvSpPr>
          <p:nvPr>
            <p:ph type="body" sz="quarter" idx="11"/>
          </p:nvPr>
        </p:nvSpPr>
        <p:spPr>
          <a:xfrm>
            <a:off x="3327400" y="1123404"/>
            <a:ext cx="5537200" cy="1685077"/>
          </a:xfrm>
        </p:spPr>
        <p:txBody>
          <a:bodyPr/>
          <a:lstStyle/>
          <a:p>
            <a:r>
              <a:rPr lang="en-US" altLang="zh-CN" sz="11500" dirty="0"/>
              <a:t>Day 24</a:t>
            </a:r>
            <a:endParaRPr lang="zh-CN" altLang="en-US" sz="11500" dirty="0"/>
          </a:p>
        </p:txBody>
      </p:sp>
      <p:sp>
        <p:nvSpPr>
          <p:cNvPr id="3" name="文本占位符 2"/>
          <p:cNvSpPr>
            <a:spLocks noGrp="1"/>
          </p:cNvSpPr>
          <p:nvPr>
            <p:ph type="body" sz="quarter" idx="12"/>
          </p:nvPr>
        </p:nvSpPr>
        <p:spPr>
          <a:xfrm>
            <a:off x="1248936" y="3292990"/>
            <a:ext cx="9802885" cy="646331"/>
          </a:xfrm>
        </p:spPr>
        <p:txBody>
          <a:bodyPr/>
          <a:lstStyle/>
          <a:p>
            <a:r>
              <a:rPr lang="zh-TW" altLang="en-US" sz="4000" dirty="0"/>
              <a:t>儲存訓練好的模型</a:t>
            </a:r>
            <a:endParaRPr lang="zh-CN" altLang="en-US" sz="4000" dirty="0"/>
          </a:p>
        </p:txBody>
      </p:sp>
      <p:sp>
        <p:nvSpPr>
          <p:cNvPr id="4" name="文本占位符 3"/>
          <p:cNvSpPr>
            <a:spLocks noGrp="1"/>
          </p:cNvSpPr>
          <p:nvPr>
            <p:ph type="body" sz="quarter" idx="13"/>
          </p:nvPr>
        </p:nvSpPr>
        <p:spPr/>
        <p:txBody>
          <a:bodyPr/>
          <a:lstStyle/>
          <a:p>
            <a:r>
              <a:rPr lang="en-US" altLang="zh-CN" dirty="0"/>
              <a:t>[</a:t>
            </a:r>
            <a:r>
              <a:rPr lang="zh-CN" altLang="en-US" dirty="0"/>
              <a:t>全民瘋</a:t>
            </a:r>
            <a:r>
              <a:rPr lang="en-US" altLang="zh-CN" dirty="0"/>
              <a:t>AI</a:t>
            </a:r>
            <a:r>
              <a:rPr lang="zh-CN" altLang="en-US" dirty="0"/>
              <a:t>系列</a:t>
            </a:r>
            <a:r>
              <a:rPr lang="en-US" altLang="zh-CN" dirty="0"/>
              <a:t>]</a:t>
            </a:r>
          </a:p>
        </p:txBody>
      </p:sp>
      <p:sp>
        <p:nvSpPr>
          <p:cNvPr id="5" name="TextBox 4">
            <a:extLst>
              <a:ext uri="{FF2B5EF4-FFF2-40B4-BE49-F238E27FC236}">
                <a16:creationId xmlns:a16="http://schemas.microsoft.com/office/drawing/2014/main" id="{3FD93387-2894-8E40-A516-E56D089810AC}"/>
              </a:ext>
            </a:extLst>
          </p:cNvPr>
          <p:cNvSpPr txBox="1"/>
          <p:nvPr/>
        </p:nvSpPr>
        <p:spPr>
          <a:xfrm>
            <a:off x="5953328" y="6653719"/>
            <a:ext cx="184731" cy="308995"/>
          </a:xfrm>
          <a:prstGeom prst="rect">
            <a:avLst/>
          </a:prstGeom>
          <a:noFill/>
        </p:spPr>
        <p:txBody>
          <a:bodyPr wrap="none" rtlCol="0">
            <a:spAutoFit/>
          </a:bodyPr>
          <a:lstStyle/>
          <a:p>
            <a:pPr>
              <a:lnSpc>
                <a:spcPct val="130000"/>
              </a:lnSpc>
              <a:spcBef>
                <a:spcPts val="600"/>
              </a:spcBef>
            </a:pPr>
            <a:endParaRPr lang="en-TW" sz="1200" kern="0" dirty="0">
              <a:latin typeface="微软雅黑" panose="020B0503020204020204" pitchFamily="34" charset="-122"/>
              <a:ea typeface="微软雅黑" panose="020B0503020204020204" pitchFamily="34" charset="-122"/>
              <a:cs typeface="+mn-ea"/>
              <a:sym typeface="+mn-lt"/>
            </a:endParaRPr>
          </a:p>
        </p:txBody>
      </p:sp>
      <p:sp>
        <p:nvSpPr>
          <p:cNvPr id="6" name="Text Placeholder 4">
            <a:extLst>
              <a:ext uri="{FF2B5EF4-FFF2-40B4-BE49-F238E27FC236}">
                <a16:creationId xmlns:a16="http://schemas.microsoft.com/office/drawing/2014/main" id="{301DE6FE-72BC-9B4B-934A-0C7F86DFEF4B}"/>
              </a:ext>
            </a:extLst>
          </p:cNvPr>
          <p:cNvSpPr>
            <a:spLocks noGrp="1"/>
          </p:cNvSpPr>
          <p:nvPr>
            <p:ph type="body" sz="quarter" idx="14"/>
          </p:nvPr>
        </p:nvSpPr>
        <p:spPr>
          <a:xfrm>
            <a:off x="4693915" y="6407685"/>
            <a:ext cx="2804166" cy="341632"/>
          </a:xfrm>
        </p:spPr>
        <p:txBody>
          <a:bodyPr/>
          <a:lstStyle/>
          <a:p>
            <a:r>
              <a:rPr lang="zh-TW" altLang="en-US" dirty="0"/>
              <a:t>第</a:t>
            </a:r>
            <a:r>
              <a:rPr lang="en-US" altLang="zh-TW" dirty="0"/>
              <a:t>12</a:t>
            </a:r>
            <a:r>
              <a:rPr lang="zh-TW" altLang="en-US" dirty="0"/>
              <a:t>屆 </a:t>
            </a:r>
            <a:r>
              <a:rPr lang="en-US" altLang="zh-CN" dirty="0" err="1"/>
              <a:t>iT</a:t>
            </a:r>
            <a:r>
              <a:rPr lang="zh-TW" altLang="en-US" dirty="0"/>
              <a:t>邦幫忙 鐵人賽</a:t>
            </a:r>
          </a:p>
        </p:txBody>
      </p:sp>
    </p:spTree>
    <p:extLst>
      <p:ext uri="{BB962C8B-B14F-4D97-AF65-F5344CB8AC3E}">
        <p14:creationId xmlns:p14="http://schemas.microsoft.com/office/powerpoint/2010/main" val="3255312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1">
            <a:extLst>
              <a:ext uri="{FF2B5EF4-FFF2-40B4-BE49-F238E27FC236}">
                <a16:creationId xmlns:a16="http://schemas.microsoft.com/office/drawing/2014/main" id="{4CEB56DA-E5E0-9D47-A1E1-E3B920519822}"/>
              </a:ext>
            </a:extLst>
          </p:cNvPr>
          <p:cNvSpPr>
            <a:spLocks noGrp="1"/>
          </p:cNvSpPr>
          <p:nvPr>
            <p:ph type="body" sz="quarter" idx="10"/>
          </p:nvPr>
        </p:nvSpPr>
        <p:spPr>
          <a:xfrm>
            <a:off x="353896" y="409679"/>
            <a:ext cx="5537200" cy="590931"/>
          </a:xfrm>
        </p:spPr>
        <p:txBody>
          <a:bodyPr/>
          <a:lstStyle/>
          <a:p>
            <a:r>
              <a:rPr lang="en-TW" dirty="0"/>
              <a:t>Day 22</a:t>
            </a:r>
            <a:r>
              <a:rPr lang="zh-TW" altLang="en-US" dirty="0"/>
              <a:t> </a:t>
            </a:r>
            <a:r>
              <a:rPr lang="en-TW" dirty="0"/>
              <a:t>學習目標</a:t>
            </a:r>
          </a:p>
        </p:txBody>
      </p:sp>
      <p:sp>
        <p:nvSpPr>
          <p:cNvPr id="24" name="Text Placeholder 2">
            <a:extLst>
              <a:ext uri="{FF2B5EF4-FFF2-40B4-BE49-F238E27FC236}">
                <a16:creationId xmlns:a16="http://schemas.microsoft.com/office/drawing/2014/main" id="{55CB671C-7D2E-A940-AE00-62876896FB29}"/>
              </a:ext>
            </a:extLst>
          </p:cNvPr>
          <p:cNvSpPr>
            <a:spLocks noGrp="1"/>
          </p:cNvSpPr>
          <p:nvPr>
            <p:ph type="body" sz="quarter" idx="11"/>
          </p:nvPr>
        </p:nvSpPr>
        <p:spPr>
          <a:xfrm>
            <a:off x="310121" y="1537003"/>
            <a:ext cx="1231900" cy="840230"/>
          </a:xfrm>
        </p:spPr>
        <p:txBody>
          <a:bodyPr/>
          <a:lstStyle/>
          <a:p>
            <a:r>
              <a:rPr lang="en-TW" dirty="0"/>
              <a:t>01</a:t>
            </a:r>
          </a:p>
        </p:txBody>
      </p:sp>
      <p:sp>
        <p:nvSpPr>
          <p:cNvPr id="25" name="Text Placeholder 3">
            <a:extLst>
              <a:ext uri="{FF2B5EF4-FFF2-40B4-BE49-F238E27FC236}">
                <a16:creationId xmlns:a16="http://schemas.microsoft.com/office/drawing/2014/main" id="{BD37D6DF-4512-BB45-937D-2D1BBDA42201}"/>
              </a:ext>
            </a:extLst>
          </p:cNvPr>
          <p:cNvSpPr>
            <a:spLocks noGrp="1"/>
          </p:cNvSpPr>
          <p:nvPr>
            <p:ph type="body" sz="quarter" idx="12"/>
          </p:nvPr>
        </p:nvSpPr>
        <p:spPr>
          <a:xfrm>
            <a:off x="1416990" y="1641898"/>
            <a:ext cx="3556000" cy="341632"/>
          </a:xfrm>
        </p:spPr>
        <p:txBody>
          <a:bodyPr/>
          <a:lstStyle/>
          <a:p>
            <a:r>
              <a:rPr lang="zh-TW" altLang="en-US" sz="1800" dirty="0"/>
              <a:t>使用 </a:t>
            </a:r>
            <a:r>
              <a:rPr lang="en-US" sz="1800" dirty="0"/>
              <a:t>pickle + gzip </a:t>
            </a:r>
            <a:r>
              <a:rPr lang="zh-TW" altLang="en-US" sz="1800" dirty="0"/>
              <a:t>儲存模型</a:t>
            </a:r>
          </a:p>
        </p:txBody>
      </p:sp>
      <p:sp>
        <p:nvSpPr>
          <p:cNvPr id="26" name="Text Placeholder 4">
            <a:extLst>
              <a:ext uri="{FF2B5EF4-FFF2-40B4-BE49-F238E27FC236}">
                <a16:creationId xmlns:a16="http://schemas.microsoft.com/office/drawing/2014/main" id="{56E604E2-46E8-B549-B438-1B5AB1322789}"/>
              </a:ext>
            </a:extLst>
          </p:cNvPr>
          <p:cNvSpPr>
            <a:spLocks noGrp="1"/>
          </p:cNvSpPr>
          <p:nvPr>
            <p:ph type="body" sz="quarter" idx="13"/>
          </p:nvPr>
        </p:nvSpPr>
        <p:spPr>
          <a:xfrm>
            <a:off x="1416989" y="1939127"/>
            <a:ext cx="4474107" cy="290657"/>
          </a:xfrm>
        </p:spPr>
        <p:txBody>
          <a:bodyPr/>
          <a:lstStyle/>
          <a:p>
            <a:r>
              <a:rPr lang="zh-TW" altLang="en-US" sz="1100" dirty="0"/>
              <a:t>將訓練好的模型打包並儲存</a:t>
            </a:r>
            <a:endParaRPr lang="en-TW" sz="1100" dirty="0"/>
          </a:p>
        </p:txBody>
      </p:sp>
      <p:sp>
        <p:nvSpPr>
          <p:cNvPr id="27" name="Text Placeholder 5">
            <a:extLst>
              <a:ext uri="{FF2B5EF4-FFF2-40B4-BE49-F238E27FC236}">
                <a16:creationId xmlns:a16="http://schemas.microsoft.com/office/drawing/2014/main" id="{87484395-7C51-A64F-A392-2905AC0BD2AB}"/>
              </a:ext>
            </a:extLst>
          </p:cNvPr>
          <p:cNvSpPr>
            <a:spLocks noGrp="1"/>
          </p:cNvSpPr>
          <p:nvPr>
            <p:ph type="body" sz="quarter" idx="14"/>
          </p:nvPr>
        </p:nvSpPr>
        <p:spPr>
          <a:xfrm>
            <a:off x="310121" y="2800940"/>
            <a:ext cx="1231900" cy="840230"/>
          </a:xfrm>
        </p:spPr>
        <p:txBody>
          <a:bodyPr/>
          <a:lstStyle/>
          <a:p>
            <a:r>
              <a:rPr lang="en-TW" dirty="0"/>
              <a:t>02</a:t>
            </a:r>
          </a:p>
        </p:txBody>
      </p:sp>
      <p:sp>
        <p:nvSpPr>
          <p:cNvPr id="28" name="Text Placeholder 7">
            <a:extLst>
              <a:ext uri="{FF2B5EF4-FFF2-40B4-BE49-F238E27FC236}">
                <a16:creationId xmlns:a16="http://schemas.microsoft.com/office/drawing/2014/main" id="{B5ABCE70-0D61-604F-B554-98DCE5F8497C}"/>
              </a:ext>
            </a:extLst>
          </p:cNvPr>
          <p:cNvSpPr txBox="1">
            <a:spLocks/>
          </p:cNvSpPr>
          <p:nvPr/>
        </p:nvSpPr>
        <p:spPr>
          <a:xfrm>
            <a:off x="1416990" y="2924650"/>
            <a:ext cx="3556000" cy="341632"/>
          </a:xfrm>
          <a:prstGeom prst="rect">
            <a:avLst/>
          </a:prstGeom>
        </p:spPr>
        <p:txBody>
          <a:bodyPr wrap="square">
            <a:spAutoFit/>
          </a:bodyPr>
          <a:lstStyle>
            <a:lvl1pPr marL="0" indent="0" algn="l" defTabSz="914400" rtl="0" eaLnBrk="1" latinLnBrk="0" hangingPunct="1">
              <a:lnSpc>
                <a:spcPct val="90000"/>
              </a:lnSpc>
              <a:spcBef>
                <a:spcPts val="1000"/>
              </a:spcBef>
              <a:buFont typeface="Arial" panose="020B0604020202020204" pitchFamily="34" charset="0"/>
              <a:buNone/>
              <a:defRPr sz="1400" b="1"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TW" altLang="en-US" sz="1800" dirty="0"/>
              <a:t>載入儲存的模型</a:t>
            </a:r>
          </a:p>
        </p:txBody>
      </p:sp>
      <p:sp>
        <p:nvSpPr>
          <p:cNvPr id="29" name="Text Placeholder 8">
            <a:extLst>
              <a:ext uri="{FF2B5EF4-FFF2-40B4-BE49-F238E27FC236}">
                <a16:creationId xmlns:a16="http://schemas.microsoft.com/office/drawing/2014/main" id="{A6EC4FFE-092C-DE44-B98C-4DE561CF6F81}"/>
              </a:ext>
            </a:extLst>
          </p:cNvPr>
          <p:cNvSpPr txBox="1">
            <a:spLocks/>
          </p:cNvSpPr>
          <p:nvPr/>
        </p:nvSpPr>
        <p:spPr>
          <a:xfrm>
            <a:off x="1416989" y="3221879"/>
            <a:ext cx="4474107" cy="290657"/>
          </a:xfrm>
          <a:prstGeom prst="rect">
            <a:avLst/>
          </a:prstGeom>
        </p:spPr>
        <p:txBody>
          <a:bodyPr wrap="square">
            <a:spAutoFit/>
          </a:bodyPr>
          <a:lstStyle>
            <a:lvl1pPr marL="0" indent="0" algn="l" defTabSz="914400" rtl="0" eaLnBrk="1" latinLnBrk="0" hangingPunct="1">
              <a:lnSpc>
                <a:spcPct val="130000"/>
              </a:lnSpc>
              <a:spcBef>
                <a:spcPts val="1000"/>
              </a:spcBef>
              <a:buFont typeface="Arial" panose="020B0604020202020204" pitchFamily="34" charset="0"/>
              <a:buNone/>
              <a:defRPr sz="1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TW" sz="1100" dirty="0"/>
              <a:t>讀取打包好的模型，並預測</a:t>
            </a:r>
          </a:p>
        </p:txBody>
      </p:sp>
    </p:spTree>
    <p:extLst>
      <p:ext uri="{BB962C8B-B14F-4D97-AF65-F5344CB8AC3E}">
        <p14:creationId xmlns:p14="http://schemas.microsoft.com/office/powerpoint/2010/main" val="2506619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FD93387-2894-8E40-A516-E56D089810AC}"/>
              </a:ext>
            </a:extLst>
          </p:cNvPr>
          <p:cNvSpPr txBox="1"/>
          <p:nvPr/>
        </p:nvSpPr>
        <p:spPr>
          <a:xfrm>
            <a:off x="5953328" y="6653719"/>
            <a:ext cx="184731" cy="308995"/>
          </a:xfrm>
          <a:prstGeom prst="rect">
            <a:avLst/>
          </a:prstGeom>
          <a:noFill/>
        </p:spPr>
        <p:txBody>
          <a:bodyPr wrap="none" rtlCol="0">
            <a:spAutoFit/>
          </a:bodyPr>
          <a:lstStyle/>
          <a:p>
            <a:pPr>
              <a:lnSpc>
                <a:spcPct val="130000"/>
              </a:lnSpc>
              <a:spcBef>
                <a:spcPts val="600"/>
              </a:spcBef>
            </a:pPr>
            <a:endParaRPr lang="en-TW" sz="1200" kern="0" dirty="0">
              <a:latin typeface="微软雅黑" panose="020B0503020204020204" pitchFamily="34" charset="-122"/>
              <a:ea typeface="微软雅黑" panose="020B0503020204020204" pitchFamily="34" charset="-122"/>
              <a:cs typeface="+mn-ea"/>
              <a:sym typeface="+mn-lt"/>
            </a:endParaRPr>
          </a:p>
        </p:txBody>
      </p:sp>
      <p:sp>
        <p:nvSpPr>
          <p:cNvPr id="6" name="Text Placeholder 4">
            <a:extLst>
              <a:ext uri="{FF2B5EF4-FFF2-40B4-BE49-F238E27FC236}">
                <a16:creationId xmlns:a16="http://schemas.microsoft.com/office/drawing/2014/main" id="{301DE6FE-72BC-9B4B-934A-0C7F86DFEF4B}"/>
              </a:ext>
            </a:extLst>
          </p:cNvPr>
          <p:cNvSpPr>
            <a:spLocks noGrp="1"/>
          </p:cNvSpPr>
          <p:nvPr>
            <p:ph type="body" sz="quarter" idx="14"/>
          </p:nvPr>
        </p:nvSpPr>
        <p:spPr>
          <a:xfrm>
            <a:off x="4693915" y="6407685"/>
            <a:ext cx="2804166" cy="341632"/>
          </a:xfrm>
        </p:spPr>
        <p:txBody>
          <a:bodyPr/>
          <a:lstStyle/>
          <a:p>
            <a:r>
              <a:rPr lang="zh-TW" altLang="en-US" dirty="0"/>
              <a:t>第</a:t>
            </a:r>
            <a:r>
              <a:rPr lang="en-US" altLang="zh-TW" dirty="0"/>
              <a:t>12</a:t>
            </a:r>
            <a:r>
              <a:rPr lang="zh-TW" altLang="en-US" dirty="0"/>
              <a:t>屆 </a:t>
            </a:r>
            <a:r>
              <a:rPr lang="en-US" altLang="zh-CN" dirty="0" err="1"/>
              <a:t>iT</a:t>
            </a:r>
            <a:r>
              <a:rPr lang="zh-TW" altLang="en-US" dirty="0"/>
              <a:t>邦幫忙 鐵人賽</a:t>
            </a:r>
          </a:p>
        </p:txBody>
      </p:sp>
      <p:sp>
        <p:nvSpPr>
          <p:cNvPr id="13" name="文本占位符 3">
            <a:extLst>
              <a:ext uri="{FF2B5EF4-FFF2-40B4-BE49-F238E27FC236}">
                <a16:creationId xmlns:a16="http://schemas.microsoft.com/office/drawing/2014/main" id="{D3852F45-A346-7E41-9A25-F8DA0D65E93C}"/>
              </a:ext>
            </a:extLst>
          </p:cNvPr>
          <p:cNvSpPr>
            <a:spLocks noGrp="1"/>
          </p:cNvSpPr>
          <p:nvPr>
            <p:ph type="body" sz="quarter" idx="11"/>
          </p:nvPr>
        </p:nvSpPr>
        <p:spPr>
          <a:xfrm>
            <a:off x="4387100" y="2140535"/>
            <a:ext cx="3501918" cy="1006429"/>
          </a:xfrm>
        </p:spPr>
        <p:txBody>
          <a:bodyPr/>
          <a:lstStyle/>
          <a:p>
            <a:pPr lvl="0"/>
            <a:r>
              <a:rPr lang="en-US" altLang="zh-CN" sz="6600" kern="0" dirty="0"/>
              <a:t>Part 1</a:t>
            </a:r>
            <a:endParaRPr lang="zh-CN" altLang="en-US" sz="6600" kern="0" dirty="0"/>
          </a:p>
        </p:txBody>
      </p:sp>
      <p:sp>
        <p:nvSpPr>
          <p:cNvPr id="14" name="文本占位符 4">
            <a:extLst>
              <a:ext uri="{FF2B5EF4-FFF2-40B4-BE49-F238E27FC236}">
                <a16:creationId xmlns:a16="http://schemas.microsoft.com/office/drawing/2014/main" id="{03617857-825B-284B-8A39-F628E48CC0CE}"/>
              </a:ext>
            </a:extLst>
          </p:cNvPr>
          <p:cNvSpPr>
            <a:spLocks noGrp="1"/>
          </p:cNvSpPr>
          <p:nvPr>
            <p:ph type="body" sz="quarter" idx="12"/>
          </p:nvPr>
        </p:nvSpPr>
        <p:spPr>
          <a:xfrm>
            <a:off x="3329096" y="3276408"/>
            <a:ext cx="5537200" cy="646331"/>
          </a:xfrm>
        </p:spPr>
        <p:txBody>
          <a:bodyPr/>
          <a:lstStyle/>
          <a:p>
            <a:r>
              <a:rPr lang="zh-CN" altLang="en-US" sz="4000" dirty="0"/>
              <a:t>使用</a:t>
            </a:r>
            <a:r>
              <a:rPr lang="zh-TW" altLang="en-US" sz="4000" dirty="0"/>
              <a:t> </a:t>
            </a:r>
            <a:r>
              <a:rPr lang="en-US" sz="3200" kern="0" dirty="0">
                <a:solidFill>
                  <a:schemeClr val="accent1">
                    <a:lumMod val="50000"/>
                  </a:schemeClr>
                </a:solidFill>
                <a:cs typeface="Arial"/>
                <a:sym typeface="Arial"/>
              </a:rPr>
              <a:t>pickle</a:t>
            </a:r>
            <a:r>
              <a:rPr lang="zh-TW" altLang="en-US" sz="3200" kern="0" dirty="0">
                <a:solidFill>
                  <a:schemeClr val="accent1">
                    <a:lumMod val="50000"/>
                  </a:schemeClr>
                </a:solidFill>
                <a:cs typeface="Arial"/>
                <a:sym typeface="Arial"/>
              </a:rPr>
              <a:t> </a:t>
            </a:r>
            <a:r>
              <a:rPr lang="en-US" altLang="zh-TW" sz="3200" kern="0" dirty="0">
                <a:solidFill>
                  <a:schemeClr val="accent1">
                    <a:lumMod val="50000"/>
                  </a:schemeClr>
                </a:solidFill>
                <a:cs typeface="Arial"/>
                <a:sym typeface="Arial"/>
              </a:rPr>
              <a:t>+ gzip</a:t>
            </a:r>
            <a:r>
              <a:rPr lang="zh-TW" altLang="en-US" sz="3200" kern="0" dirty="0">
                <a:solidFill>
                  <a:srgbClr val="595959"/>
                </a:solidFill>
                <a:cs typeface="Arial"/>
                <a:sym typeface="Arial"/>
              </a:rPr>
              <a:t> </a:t>
            </a:r>
            <a:r>
              <a:rPr lang="zh-CN" altLang="en-US" sz="3200" dirty="0"/>
              <a:t>儲存模型</a:t>
            </a:r>
            <a:endParaRPr lang="zh-CN" altLang="en-US" sz="3200" kern="0" dirty="0"/>
          </a:p>
        </p:txBody>
      </p:sp>
    </p:spTree>
    <p:extLst>
      <p:ext uri="{BB962C8B-B14F-4D97-AF65-F5344CB8AC3E}">
        <p14:creationId xmlns:p14="http://schemas.microsoft.com/office/powerpoint/2010/main" val="1748637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F9104E9-2569-CA4A-835B-578998549E28}"/>
              </a:ext>
            </a:extLst>
          </p:cNvPr>
          <p:cNvSpPr>
            <a:spLocks noGrp="1"/>
          </p:cNvSpPr>
          <p:nvPr>
            <p:ph type="body" sz="quarter" idx="10"/>
          </p:nvPr>
        </p:nvSpPr>
        <p:spPr/>
        <p:txBody>
          <a:bodyPr/>
          <a:lstStyle/>
          <a:p>
            <a:r>
              <a:rPr lang="zh-CN" altLang="en-US" dirty="0"/>
              <a:t>儲存訓練好的模型</a:t>
            </a:r>
            <a:endParaRPr lang="en-TW" dirty="0"/>
          </a:p>
        </p:txBody>
      </p:sp>
      <p:sp>
        <p:nvSpPr>
          <p:cNvPr id="6" name="Text Placeholder 1">
            <a:extLst>
              <a:ext uri="{FF2B5EF4-FFF2-40B4-BE49-F238E27FC236}">
                <a16:creationId xmlns:a16="http://schemas.microsoft.com/office/drawing/2014/main" id="{9014EF4F-FE32-0840-9C40-0A86BC4C5CB0}"/>
              </a:ext>
            </a:extLst>
          </p:cNvPr>
          <p:cNvSpPr txBox="1">
            <a:spLocks/>
          </p:cNvSpPr>
          <p:nvPr/>
        </p:nvSpPr>
        <p:spPr>
          <a:xfrm>
            <a:off x="992875" y="1138953"/>
            <a:ext cx="8520600" cy="18897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457200" marR="0" lvl="0" indent="-342900" algn="l" defTabSz="914400" rtl="0" eaLnBrk="1" fontAlgn="auto" latinLnBrk="0" hangingPunct="1">
              <a:lnSpc>
                <a:spcPct val="115000"/>
              </a:lnSpc>
              <a:spcBef>
                <a:spcPts val="0"/>
              </a:spcBef>
              <a:spcAft>
                <a:spcPts val="0"/>
              </a:spcAft>
              <a:buClr>
                <a:srgbClr val="595959"/>
              </a:buClr>
              <a:buSzPts val="1800"/>
              <a:buFont typeface="Arial"/>
              <a:buChar char="●"/>
              <a:tabLst/>
              <a:defRPr/>
            </a:pPr>
            <a:r>
              <a:rPr kumimoji="0" lang="zh-TW" altLang="en-US" sz="2000" b="0" i="0" u="none" strike="noStrike" kern="0" cap="none" spc="0" normalizeH="0" baseline="0" noProof="0" dirty="0">
                <a:ln>
                  <a:noFill/>
                </a:ln>
                <a:solidFill>
                  <a:srgbClr val="595959"/>
                </a:solidFill>
                <a:effectLst/>
                <a:uLnTx/>
                <a:uFillTx/>
                <a:latin typeface="Arial"/>
                <a:cs typeface="Arial"/>
                <a:sym typeface="Arial"/>
              </a:rPr>
              <a:t>我們訓練好了一個</a:t>
            </a:r>
            <a:r>
              <a:rPr kumimoji="0" lang="zh-CN" altLang="en-US" sz="2000" b="0" i="0" u="none" strike="noStrike" kern="0" cap="none" spc="0" normalizeH="0" baseline="0" noProof="0" dirty="0">
                <a:ln>
                  <a:noFill/>
                </a:ln>
                <a:solidFill>
                  <a:srgbClr val="595959"/>
                </a:solidFill>
                <a:effectLst/>
                <a:uLnTx/>
                <a:uFillTx/>
                <a:latin typeface="Arial"/>
                <a:cs typeface="Arial"/>
                <a:sym typeface="Arial"/>
              </a:rPr>
              <a:t>模型</a:t>
            </a:r>
            <a:r>
              <a:rPr kumimoji="0" lang="zh-TW" altLang="en-US" sz="2000" b="0" i="0" u="none" strike="noStrike" kern="0" cap="none" spc="0" normalizeH="0" baseline="0" noProof="0" dirty="0">
                <a:ln>
                  <a:noFill/>
                </a:ln>
                <a:solidFill>
                  <a:srgbClr val="595959"/>
                </a:solidFill>
                <a:effectLst/>
                <a:uLnTx/>
                <a:uFillTx/>
                <a:latin typeface="Arial"/>
                <a:cs typeface="Arial"/>
                <a:sym typeface="Arial"/>
              </a:rPr>
              <a:t>以後需要保存並讓下一次直接預測</a:t>
            </a:r>
            <a:endParaRPr kumimoji="0" lang="en-US" altLang="zh-TW" sz="2000" b="0" i="0" u="none" strike="noStrike" kern="0" cap="none" spc="0" normalizeH="0" baseline="0" noProof="0" dirty="0">
              <a:ln>
                <a:noFill/>
              </a:ln>
              <a:solidFill>
                <a:srgbClr val="595959"/>
              </a:solidFill>
              <a:effectLst/>
              <a:uLnTx/>
              <a:uFillTx/>
              <a:latin typeface="Arial"/>
              <a:cs typeface="Arial"/>
              <a:sym typeface="Arial"/>
            </a:endParaRPr>
          </a:p>
          <a:p>
            <a:pPr marL="457200" marR="0" lvl="0" indent="-342900" algn="l" defTabSz="914400" rtl="0" eaLnBrk="1" fontAlgn="auto" latinLnBrk="0" hangingPunct="1">
              <a:lnSpc>
                <a:spcPct val="115000"/>
              </a:lnSpc>
              <a:spcBef>
                <a:spcPts val="0"/>
              </a:spcBef>
              <a:spcAft>
                <a:spcPts val="0"/>
              </a:spcAft>
              <a:buClr>
                <a:srgbClr val="595959"/>
              </a:buClr>
              <a:buSzPts val="1800"/>
              <a:buFont typeface="Arial"/>
              <a:buChar char="●"/>
              <a:tabLst/>
              <a:defRPr/>
            </a:pPr>
            <a:r>
              <a:rPr kumimoji="0" lang="zh-TW" altLang="en-US" sz="2000" b="0" i="0" u="none" strike="noStrike" kern="0" cap="none" spc="0" normalizeH="0" baseline="0" noProof="0" dirty="0">
                <a:ln>
                  <a:noFill/>
                </a:ln>
                <a:solidFill>
                  <a:srgbClr val="595959"/>
                </a:solidFill>
                <a:effectLst/>
                <a:uLnTx/>
                <a:uFillTx/>
                <a:latin typeface="Arial"/>
                <a:cs typeface="Arial"/>
                <a:sym typeface="Arial"/>
              </a:rPr>
              <a:t>常見的兩種保存</a:t>
            </a:r>
            <a:r>
              <a:rPr kumimoji="0" lang="en-US" sz="2000" b="0" i="0" u="none" strike="noStrike" kern="0" cap="none" spc="0" normalizeH="0" baseline="0" noProof="0" dirty="0">
                <a:ln>
                  <a:noFill/>
                </a:ln>
                <a:solidFill>
                  <a:srgbClr val="595959"/>
                </a:solidFill>
                <a:effectLst/>
                <a:uLnTx/>
                <a:uFillTx/>
                <a:latin typeface="Arial"/>
                <a:cs typeface="Arial"/>
                <a:sym typeface="Arial"/>
              </a:rPr>
              <a:t>Model</a:t>
            </a:r>
            <a:r>
              <a:rPr kumimoji="0" lang="zh-TW" altLang="en-US" sz="2000" b="0" i="0" u="none" strike="noStrike" kern="0" cap="none" spc="0" normalizeH="0" baseline="0" noProof="0" dirty="0">
                <a:ln>
                  <a:noFill/>
                </a:ln>
                <a:solidFill>
                  <a:srgbClr val="595959"/>
                </a:solidFill>
                <a:effectLst/>
                <a:uLnTx/>
                <a:uFillTx/>
                <a:latin typeface="Arial"/>
                <a:cs typeface="Arial"/>
                <a:sym typeface="Arial"/>
              </a:rPr>
              <a:t>的模塊有 </a:t>
            </a:r>
            <a:r>
              <a:rPr kumimoji="0" lang="en-US" sz="2000" b="0" i="0" u="none" strike="noStrike" kern="0" cap="none" spc="0" normalizeH="0" baseline="0" noProof="0" dirty="0">
                <a:ln>
                  <a:noFill/>
                </a:ln>
                <a:solidFill>
                  <a:srgbClr val="595959"/>
                </a:solidFill>
                <a:effectLst/>
                <a:uLnTx/>
                <a:uFillTx/>
                <a:latin typeface="Arial"/>
                <a:cs typeface="Arial"/>
                <a:sym typeface="Arial"/>
              </a:rPr>
              <a:t>pickle</a:t>
            </a:r>
            <a:r>
              <a:rPr kumimoji="0" lang="zh-TW" altLang="en-US" sz="2000" b="0" i="0" u="none" strike="noStrike" kern="0" cap="none" spc="0" normalizeH="0" baseline="0" noProof="0" dirty="0">
                <a:ln>
                  <a:noFill/>
                </a:ln>
                <a:solidFill>
                  <a:srgbClr val="595959"/>
                </a:solidFill>
                <a:effectLst/>
                <a:uLnTx/>
                <a:uFillTx/>
                <a:latin typeface="Arial"/>
                <a:cs typeface="Arial"/>
                <a:sym typeface="Arial"/>
              </a:rPr>
              <a:t> 與 </a:t>
            </a:r>
            <a:r>
              <a:rPr kumimoji="0" lang="en-US" sz="2000" b="0" i="0" u="none" strike="noStrike" kern="0" cap="none" spc="0" normalizeH="0" baseline="0" noProof="0" dirty="0" err="1">
                <a:ln>
                  <a:noFill/>
                </a:ln>
                <a:solidFill>
                  <a:srgbClr val="595959"/>
                </a:solidFill>
                <a:effectLst/>
                <a:uLnTx/>
                <a:uFillTx/>
                <a:latin typeface="Arial"/>
                <a:cs typeface="Arial"/>
                <a:sym typeface="Arial"/>
              </a:rPr>
              <a:t>joblib</a:t>
            </a:r>
            <a:r>
              <a:rPr kumimoji="0" lang="en-US" sz="2000" b="0" i="0" u="none" strike="noStrike" kern="0" cap="none" spc="0" normalizeH="0" baseline="0" noProof="0" dirty="0">
                <a:ln>
                  <a:noFill/>
                </a:ln>
                <a:solidFill>
                  <a:srgbClr val="595959"/>
                </a:solidFill>
                <a:effectLst/>
                <a:uLnTx/>
                <a:uFillTx/>
                <a:latin typeface="Arial"/>
                <a:cs typeface="Arial"/>
                <a:sym typeface="Arial"/>
              </a:rPr>
              <a:t>，</a:t>
            </a:r>
            <a:r>
              <a:rPr kumimoji="0" lang="zh-CN" altLang="en-US" sz="2000" b="0" i="0" u="none" strike="noStrike" kern="0" cap="none" spc="0" normalizeH="0" baseline="0" noProof="0" dirty="0">
                <a:ln>
                  <a:noFill/>
                </a:ln>
                <a:solidFill>
                  <a:srgbClr val="595959"/>
                </a:solidFill>
                <a:effectLst/>
                <a:uLnTx/>
                <a:uFillTx/>
                <a:latin typeface="Arial"/>
                <a:cs typeface="Arial"/>
                <a:sym typeface="Arial"/>
              </a:rPr>
              <a:t>範例使用</a:t>
            </a:r>
            <a:r>
              <a:rPr kumimoji="0" lang="zh-TW" altLang="en-US" sz="2000" b="0" i="0" u="none" strike="noStrike" kern="0" cap="none" spc="0" normalizeH="0" baseline="0" noProof="0" dirty="0">
                <a:ln>
                  <a:noFill/>
                </a:ln>
                <a:solidFill>
                  <a:srgbClr val="595959"/>
                </a:solidFill>
                <a:effectLst/>
                <a:uLnTx/>
                <a:uFillTx/>
                <a:latin typeface="Arial"/>
                <a:cs typeface="Arial"/>
                <a:sym typeface="Arial"/>
              </a:rPr>
              <a:t> </a:t>
            </a:r>
            <a:r>
              <a:rPr kumimoji="0" lang="en-US" sz="2000" b="0" i="0" u="none" strike="noStrike" kern="0" cap="none" spc="0" normalizeH="0" baseline="0" noProof="0" dirty="0">
                <a:ln>
                  <a:noFill/>
                </a:ln>
                <a:solidFill>
                  <a:srgbClr val="595959"/>
                </a:solidFill>
                <a:effectLst/>
                <a:uLnTx/>
                <a:uFillTx/>
                <a:latin typeface="Arial"/>
                <a:cs typeface="Arial"/>
                <a:sym typeface="Arial"/>
              </a:rPr>
              <a:t>pickle </a:t>
            </a:r>
          </a:p>
          <a:p>
            <a:pPr marL="457200" marR="0" lvl="0" indent="-342900" algn="l" defTabSz="914400" rtl="0" eaLnBrk="1" fontAlgn="auto" latinLnBrk="0" hangingPunct="1">
              <a:lnSpc>
                <a:spcPct val="115000"/>
              </a:lnSpc>
              <a:spcBef>
                <a:spcPts val="0"/>
              </a:spcBef>
              <a:spcAft>
                <a:spcPts val="0"/>
              </a:spcAft>
              <a:buClr>
                <a:srgbClr val="595959"/>
              </a:buClr>
              <a:buSzPts val="1800"/>
              <a:buFont typeface="Arial"/>
              <a:buChar char="●"/>
              <a:tabLst/>
              <a:defRPr/>
            </a:pPr>
            <a:r>
              <a:rPr kumimoji="0" lang="zh-CN" altLang="en-US" sz="2000" b="0" i="0" u="none" strike="noStrike" kern="0" cap="none" spc="0" normalizeH="0" baseline="0" noProof="0" dirty="0">
                <a:ln>
                  <a:noFill/>
                </a:ln>
                <a:solidFill>
                  <a:srgbClr val="595959"/>
                </a:solidFill>
                <a:effectLst/>
                <a:uLnTx/>
                <a:uFillTx/>
                <a:latin typeface="Arial"/>
                <a:cs typeface="Arial"/>
                <a:sym typeface="Arial"/>
              </a:rPr>
              <a:t>由於</a:t>
            </a:r>
            <a:r>
              <a:rPr kumimoji="0" lang="zh-TW" altLang="en-US" sz="2000" b="0" i="0" u="none" strike="noStrike" kern="0" cap="none" spc="0" normalizeH="0" baseline="0" noProof="0" dirty="0">
                <a:ln>
                  <a:noFill/>
                </a:ln>
                <a:solidFill>
                  <a:srgbClr val="595959"/>
                </a:solidFill>
                <a:effectLst/>
                <a:uLnTx/>
                <a:uFillTx/>
                <a:latin typeface="Arial"/>
                <a:cs typeface="Arial"/>
                <a:sym typeface="Arial"/>
              </a:rPr>
              <a:t> </a:t>
            </a:r>
            <a:r>
              <a:rPr kumimoji="0" lang="en-US" sz="2000" b="0" i="0" u="none" strike="noStrike" kern="0" cap="none" spc="0" normalizeH="0" baseline="0" noProof="0" dirty="0">
                <a:ln>
                  <a:noFill/>
                </a:ln>
                <a:solidFill>
                  <a:srgbClr val="595959"/>
                </a:solidFill>
                <a:effectLst/>
                <a:uLnTx/>
                <a:uFillTx/>
                <a:latin typeface="Arial"/>
                <a:cs typeface="Arial"/>
                <a:sym typeface="Arial"/>
              </a:rPr>
              <a:t>pickle</a:t>
            </a:r>
            <a:r>
              <a:rPr kumimoji="0" lang="zh-TW" altLang="en-US" sz="2000" b="0" i="0" u="none" strike="noStrike" kern="0" cap="none" spc="0" normalizeH="0" baseline="0" noProof="0" dirty="0">
                <a:ln>
                  <a:noFill/>
                </a:ln>
                <a:solidFill>
                  <a:srgbClr val="595959"/>
                </a:solidFill>
                <a:effectLst/>
                <a:uLnTx/>
                <a:uFillTx/>
                <a:latin typeface="Arial"/>
                <a:cs typeface="Arial"/>
                <a:sym typeface="Arial"/>
              </a:rPr>
              <a:t> 儲存模型後容量可能會有好幾百</a:t>
            </a:r>
            <a:r>
              <a:rPr kumimoji="0" lang="en-US" altLang="zh-TW" sz="2000" b="0" i="0" u="none" strike="noStrike" kern="0" cap="none" spc="0" normalizeH="0" baseline="0" noProof="0" dirty="0">
                <a:ln>
                  <a:noFill/>
                </a:ln>
                <a:solidFill>
                  <a:srgbClr val="595959"/>
                </a:solidFill>
                <a:effectLst/>
                <a:uLnTx/>
                <a:uFillTx/>
                <a:latin typeface="Arial"/>
                <a:cs typeface="Arial"/>
                <a:sym typeface="Arial"/>
              </a:rPr>
              <a:t>MB</a:t>
            </a:r>
          </a:p>
          <a:p>
            <a:pPr marL="457200" marR="0" lvl="0" indent="-342900" algn="l" defTabSz="914400" rtl="0" eaLnBrk="1" fontAlgn="auto" latinLnBrk="0" hangingPunct="1">
              <a:lnSpc>
                <a:spcPct val="115000"/>
              </a:lnSpc>
              <a:spcBef>
                <a:spcPts val="0"/>
              </a:spcBef>
              <a:spcAft>
                <a:spcPts val="0"/>
              </a:spcAft>
              <a:buClr>
                <a:srgbClr val="595959"/>
              </a:buClr>
              <a:buSzPts val="1800"/>
              <a:buFont typeface="Arial"/>
              <a:buChar char="●"/>
              <a:tabLst/>
              <a:defRPr/>
            </a:pPr>
            <a:r>
              <a:rPr kumimoji="0" lang="zh-TW" altLang="en-US" sz="2000" b="0" i="0" u="none" strike="noStrike" kern="0" cap="none" spc="0" normalizeH="0" baseline="0" noProof="0" dirty="0">
                <a:ln>
                  <a:noFill/>
                </a:ln>
                <a:solidFill>
                  <a:srgbClr val="595959"/>
                </a:solidFill>
                <a:effectLst/>
                <a:uLnTx/>
                <a:uFillTx/>
                <a:latin typeface="Arial"/>
                <a:cs typeface="Arial"/>
                <a:sym typeface="Arial"/>
              </a:rPr>
              <a:t>因此建議可以透過 </a:t>
            </a:r>
            <a:r>
              <a:rPr kumimoji="0" lang="en-US" altLang="zh-TW" sz="2000" b="0" i="0" u="none" strike="noStrike" kern="0" cap="none" spc="0" normalizeH="0" baseline="0" noProof="0" dirty="0">
                <a:ln>
                  <a:noFill/>
                </a:ln>
                <a:solidFill>
                  <a:srgbClr val="595959"/>
                </a:solidFill>
                <a:effectLst/>
                <a:uLnTx/>
                <a:uFillTx/>
                <a:latin typeface="Arial"/>
                <a:cs typeface="Arial"/>
                <a:sym typeface="Arial"/>
              </a:rPr>
              <a:t>gzip</a:t>
            </a:r>
            <a:r>
              <a:rPr kumimoji="0" lang="zh-TW" altLang="en-US" sz="2000" b="0" i="0" u="none" strike="noStrike" kern="0" cap="none" spc="0" normalizeH="0" baseline="0" noProof="0" dirty="0">
                <a:ln>
                  <a:noFill/>
                </a:ln>
                <a:solidFill>
                  <a:srgbClr val="595959"/>
                </a:solidFill>
                <a:effectLst/>
                <a:uLnTx/>
                <a:uFillTx/>
                <a:latin typeface="Arial"/>
                <a:cs typeface="Arial"/>
                <a:sym typeface="Arial"/>
              </a:rPr>
              <a:t> 來壓縮模型並儲存</a:t>
            </a:r>
            <a:endParaRPr kumimoji="0" lang="en-US" sz="2000" b="0" i="0" u="none" strike="noStrike" kern="0" cap="none" spc="0" normalizeH="0" baseline="0" noProof="0" dirty="0">
              <a:ln>
                <a:noFill/>
              </a:ln>
              <a:solidFill>
                <a:srgbClr val="595959"/>
              </a:solidFill>
              <a:effectLst/>
              <a:uLnTx/>
              <a:uFillTx/>
              <a:latin typeface="Arial"/>
              <a:cs typeface="Arial"/>
              <a:sym typeface="Arial"/>
            </a:endParaRPr>
          </a:p>
        </p:txBody>
      </p:sp>
      <p:pic>
        <p:nvPicPr>
          <p:cNvPr id="7" name="Picture 6">
            <a:extLst>
              <a:ext uri="{FF2B5EF4-FFF2-40B4-BE49-F238E27FC236}">
                <a16:creationId xmlns:a16="http://schemas.microsoft.com/office/drawing/2014/main" id="{66521FB0-3003-A849-BEBA-E2BE21C2C5ED}"/>
              </a:ext>
            </a:extLst>
          </p:cNvPr>
          <p:cNvPicPr>
            <a:picLocks noChangeAspect="1"/>
          </p:cNvPicPr>
          <p:nvPr/>
        </p:nvPicPr>
        <p:blipFill>
          <a:blip r:embed="rId3"/>
          <a:stretch>
            <a:fillRect/>
          </a:stretch>
        </p:blipFill>
        <p:spPr>
          <a:xfrm>
            <a:off x="992875" y="3570202"/>
            <a:ext cx="1600200" cy="1270000"/>
          </a:xfrm>
          <a:prstGeom prst="rect">
            <a:avLst/>
          </a:prstGeom>
        </p:spPr>
      </p:pic>
      <p:pic>
        <p:nvPicPr>
          <p:cNvPr id="10" name="Picture 9">
            <a:extLst>
              <a:ext uri="{FF2B5EF4-FFF2-40B4-BE49-F238E27FC236}">
                <a16:creationId xmlns:a16="http://schemas.microsoft.com/office/drawing/2014/main" id="{FF1FB847-614F-134E-A1CE-5796A3DC3BB3}"/>
              </a:ext>
            </a:extLst>
          </p:cNvPr>
          <p:cNvPicPr>
            <a:picLocks noChangeAspect="1"/>
          </p:cNvPicPr>
          <p:nvPr/>
        </p:nvPicPr>
        <p:blipFill>
          <a:blip r:embed="rId4"/>
          <a:stretch>
            <a:fillRect/>
          </a:stretch>
        </p:blipFill>
        <p:spPr>
          <a:xfrm>
            <a:off x="2593075" y="3829282"/>
            <a:ext cx="7861300" cy="965200"/>
          </a:xfrm>
          <a:prstGeom prst="rect">
            <a:avLst/>
          </a:prstGeom>
        </p:spPr>
      </p:pic>
      <p:sp>
        <p:nvSpPr>
          <p:cNvPr id="11" name="Rectangle 10">
            <a:extLst>
              <a:ext uri="{FF2B5EF4-FFF2-40B4-BE49-F238E27FC236}">
                <a16:creationId xmlns:a16="http://schemas.microsoft.com/office/drawing/2014/main" id="{771F85C9-102A-AD44-9D9E-E8AF389D4B3D}"/>
              </a:ext>
            </a:extLst>
          </p:cNvPr>
          <p:cNvSpPr/>
          <p:nvPr/>
        </p:nvSpPr>
        <p:spPr>
          <a:xfrm>
            <a:off x="2593075" y="3841474"/>
            <a:ext cx="7861300" cy="965199"/>
          </a:xfrm>
          <a:prstGeom prst="rect">
            <a:avLst/>
          </a:prstGeom>
          <a:noFill/>
          <a:ln w="19050">
            <a:solidFill>
              <a:srgbClr val="0070C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11317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BF44080-2A9B-C14B-B0A2-0182F74D5051}"/>
              </a:ext>
            </a:extLst>
          </p:cNvPr>
          <p:cNvSpPr>
            <a:spLocks noGrp="1"/>
          </p:cNvSpPr>
          <p:nvPr>
            <p:ph type="body" sz="quarter" idx="10"/>
          </p:nvPr>
        </p:nvSpPr>
        <p:spPr/>
        <p:txBody>
          <a:bodyPr/>
          <a:lstStyle/>
          <a:p>
            <a:r>
              <a:rPr lang="zh-CN" altLang="en-US" dirty="0"/>
              <a:t>模型有壓縮和沒壓縮比較</a:t>
            </a:r>
            <a:endParaRPr lang="en-TW" dirty="0"/>
          </a:p>
        </p:txBody>
      </p:sp>
      <p:sp>
        <p:nvSpPr>
          <p:cNvPr id="5" name="Rounded Rectangle 4">
            <a:extLst>
              <a:ext uri="{FF2B5EF4-FFF2-40B4-BE49-F238E27FC236}">
                <a16:creationId xmlns:a16="http://schemas.microsoft.com/office/drawing/2014/main" id="{695003BF-84AE-E74E-AB0F-ADE4F2244FE5}"/>
              </a:ext>
            </a:extLst>
          </p:cNvPr>
          <p:cNvSpPr/>
          <p:nvPr/>
        </p:nvSpPr>
        <p:spPr>
          <a:xfrm>
            <a:off x="3528118" y="3850595"/>
            <a:ext cx="774928" cy="310101"/>
          </a:xfrm>
          <a:prstGeom prst="roundRect">
            <a:avLst/>
          </a:prstGeom>
          <a:solidFill>
            <a:srgbClr val="4EB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A706898-D33D-E14E-9B8E-60B6B3157F7A}"/>
              </a:ext>
            </a:extLst>
          </p:cNvPr>
          <p:cNvSpPr/>
          <p:nvPr/>
        </p:nvSpPr>
        <p:spPr>
          <a:xfrm>
            <a:off x="3548031" y="3880896"/>
            <a:ext cx="755015" cy="261610"/>
          </a:xfrm>
          <a:prstGeom prst="rect">
            <a:avLst/>
          </a:prstGeom>
        </p:spPr>
        <p:txBody>
          <a:bodyPr wrap="square">
            <a:spAutoFit/>
          </a:bodyPr>
          <a:lstStyle/>
          <a:p>
            <a:pPr algn="ctr"/>
            <a:r>
              <a:rPr lang="zh-CN" altLang="en-US" sz="1100" dirty="0">
                <a:solidFill>
                  <a:schemeClr val="bg1"/>
                </a:solidFill>
              </a:rPr>
              <a:t>壓縮前</a:t>
            </a:r>
            <a:endParaRPr lang="en-US" sz="1100" dirty="0">
              <a:solidFill>
                <a:schemeClr val="bg1"/>
              </a:solidFill>
            </a:endParaRPr>
          </a:p>
        </p:txBody>
      </p:sp>
      <p:sp>
        <p:nvSpPr>
          <p:cNvPr id="7" name="Rounded Rectangle 6">
            <a:extLst>
              <a:ext uri="{FF2B5EF4-FFF2-40B4-BE49-F238E27FC236}">
                <a16:creationId xmlns:a16="http://schemas.microsoft.com/office/drawing/2014/main" id="{ECB5AC59-76A3-B04C-A940-60A6E1998D5F}"/>
              </a:ext>
            </a:extLst>
          </p:cNvPr>
          <p:cNvSpPr/>
          <p:nvPr/>
        </p:nvSpPr>
        <p:spPr>
          <a:xfrm>
            <a:off x="7678586" y="3850595"/>
            <a:ext cx="774928" cy="310101"/>
          </a:xfrm>
          <a:prstGeom prst="roundRect">
            <a:avLst/>
          </a:prstGeom>
          <a:solidFill>
            <a:srgbClr val="E463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5C24922-9D7C-554F-9E5C-19A66B1E2AD8}"/>
              </a:ext>
            </a:extLst>
          </p:cNvPr>
          <p:cNvSpPr/>
          <p:nvPr/>
        </p:nvSpPr>
        <p:spPr>
          <a:xfrm>
            <a:off x="7698499" y="3880896"/>
            <a:ext cx="755015" cy="261610"/>
          </a:xfrm>
          <a:prstGeom prst="rect">
            <a:avLst/>
          </a:prstGeom>
        </p:spPr>
        <p:txBody>
          <a:bodyPr wrap="square">
            <a:spAutoFit/>
          </a:bodyPr>
          <a:lstStyle/>
          <a:p>
            <a:pPr algn="ctr"/>
            <a:r>
              <a:rPr lang="zh-CN" altLang="en-US" sz="1100" dirty="0">
                <a:solidFill>
                  <a:schemeClr val="bg1"/>
                </a:solidFill>
              </a:rPr>
              <a:t>壓縮後</a:t>
            </a:r>
            <a:endParaRPr lang="en-US" sz="1100" dirty="0">
              <a:solidFill>
                <a:schemeClr val="bg1"/>
              </a:solidFill>
            </a:endParaRPr>
          </a:p>
        </p:txBody>
      </p:sp>
      <p:pic>
        <p:nvPicPr>
          <p:cNvPr id="10" name="Picture 9">
            <a:extLst>
              <a:ext uri="{FF2B5EF4-FFF2-40B4-BE49-F238E27FC236}">
                <a16:creationId xmlns:a16="http://schemas.microsoft.com/office/drawing/2014/main" id="{0C917340-A0E6-FB45-A670-54451582D816}"/>
              </a:ext>
            </a:extLst>
          </p:cNvPr>
          <p:cNvPicPr>
            <a:picLocks noChangeAspect="1"/>
          </p:cNvPicPr>
          <p:nvPr/>
        </p:nvPicPr>
        <p:blipFill>
          <a:blip r:embed="rId2"/>
          <a:stretch>
            <a:fillRect/>
          </a:stretch>
        </p:blipFill>
        <p:spPr>
          <a:xfrm>
            <a:off x="1942578" y="1816438"/>
            <a:ext cx="3946007" cy="1804850"/>
          </a:xfrm>
          <a:prstGeom prst="rect">
            <a:avLst/>
          </a:prstGeom>
        </p:spPr>
      </p:pic>
      <p:pic>
        <p:nvPicPr>
          <p:cNvPr id="12" name="Picture 11">
            <a:extLst>
              <a:ext uri="{FF2B5EF4-FFF2-40B4-BE49-F238E27FC236}">
                <a16:creationId xmlns:a16="http://schemas.microsoft.com/office/drawing/2014/main" id="{4A9FA51A-636A-B744-B70F-A660C115E39F}"/>
              </a:ext>
            </a:extLst>
          </p:cNvPr>
          <p:cNvPicPr>
            <a:picLocks noChangeAspect="1"/>
          </p:cNvPicPr>
          <p:nvPr/>
        </p:nvPicPr>
        <p:blipFill rotWithShape="1">
          <a:blip r:embed="rId3"/>
          <a:srcRect b="1829"/>
          <a:stretch/>
        </p:blipFill>
        <p:spPr>
          <a:xfrm>
            <a:off x="6096000" y="1816439"/>
            <a:ext cx="3901166" cy="1804850"/>
          </a:xfrm>
          <a:prstGeom prst="rect">
            <a:avLst/>
          </a:prstGeom>
        </p:spPr>
      </p:pic>
    </p:spTree>
    <p:extLst>
      <p:ext uri="{BB962C8B-B14F-4D97-AF65-F5344CB8AC3E}">
        <p14:creationId xmlns:p14="http://schemas.microsoft.com/office/powerpoint/2010/main" val="3725635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92DF8AB-E335-714B-94A9-2667ED016AE7}"/>
              </a:ext>
            </a:extLst>
          </p:cNvPr>
          <p:cNvSpPr>
            <a:spLocks noGrp="1"/>
          </p:cNvSpPr>
          <p:nvPr>
            <p:ph type="body" sz="quarter" idx="10"/>
          </p:nvPr>
        </p:nvSpPr>
        <p:spPr/>
        <p:txBody>
          <a:bodyPr/>
          <a:lstStyle/>
          <a:p>
            <a:r>
              <a:rPr lang="en-TW" dirty="0"/>
              <a:t>載入儲存的模型</a:t>
            </a:r>
          </a:p>
        </p:txBody>
      </p:sp>
      <p:pic>
        <p:nvPicPr>
          <p:cNvPr id="4" name="Picture 3">
            <a:extLst>
              <a:ext uri="{FF2B5EF4-FFF2-40B4-BE49-F238E27FC236}">
                <a16:creationId xmlns:a16="http://schemas.microsoft.com/office/drawing/2014/main" id="{ECA6C080-77C2-0042-AD3A-6A38B6B81AAB}"/>
              </a:ext>
            </a:extLst>
          </p:cNvPr>
          <p:cNvPicPr>
            <a:picLocks noChangeAspect="1"/>
          </p:cNvPicPr>
          <p:nvPr/>
        </p:nvPicPr>
        <p:blipFill>
          <a:blip r:embed="rId2"/>
          <a:stretch>
            <a:fillRect/>
          </a:stretch>
        </p:blipFill>
        <p:spPr>
          <a:xfrm>
            <a:off x="992875" y="1417320"/>
            <a:ext cx="8140700" cy="1828800"/>
          </a:xfrm>
          <a:prstGeom prst="rect">
            <a:avLst/>
          </a:prstGeom>
        </p:spPr>
      </p:pic>
      <p:sp>
        <p:nvSpPr>
          <p:cNvPr id="5" name="Rectangle 4">
            <a:extLst>
              <a:ext uri="{FF2B5EF4-FFF2-40B4-BE49-F238E27FC236}">
                <a16:creationId xmlns:a16="http://schemas.microsoft.com/office/drawing/2014/main" id="{EE6F9048-FE39-864D-849E-2E52EECB8EAA}"/>
              </a:ext>
            </a:extLst>
          </p:cNvPr>
          <p:cNvSpPr/>
          <p:nvPr/>
        </p:nvSpPr>
        <p:spPr>
          <a:xfrm>
            <a:off x="4885171" y="2763521"/>
            <a:ext cx="2186189" cy="235712"/>
          </a:xfrm>
          <a:prstGeom prst="rect">
            <a:avLst/>
          </a:prstGeom>
          <a:noFill/>
          <a:ln w="22225">
            <a:solidFill>
              <a:schemeClr val="accent1">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Down Arrow 5">
            <a:extLst>
              <a:ext uri="{FF2B5EF4-FFF2-40B4-BE49-F238E27FC236}">
                <a16:creationId xmlns:a16="http://schemas.microsoft.com/office/drawing/2014/main" id="{A83A8A60-EAAC-CF43-B681-92C07A862CC2}"/>
              </a:ext>
            </a:extLst>
          </p:cNvPr>
          <p:cNvSpPr/>
          <p:nvPr/>
        </p:nvSpPr>
        <p:spPr>
          <a:xfrm>
            <a:off x="5802053" y="3013521"/>
            <a:ext cx="214312" cy="757237"/>
          </a:xfrm>
          <a:prstGeom prst="downArrow">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TW" sz="1200" dirty="0">
              <a:latin typeface="微软雅黑" panose="020B0503020204020204" pitchFamily="34" charset="-122"/>
              <a:ea typeface="微软雅黑" panose="020B0503020204020204" pitchFamily="34" charset="-122"/>
            </a:endParaRPr>
          </a:p>
        </p:txBody>
      </p:sp>
      <p:sp>
        <p:nvSpPr>
          <p:cNvPr id="7" name="Rectangle 6">
            <a:extLst>
              <a:ext uri="{FF2B5EF4-FFF2-40B4-BE49-F238E27FC236}">
                <a16:creationId xmlns:a16="http://schemas.microsoft.com/office/drawing/2014/main" id="{D33B34DA-7D1A-2C41-9B4B-E08C4E5E0824}"/>
              </a:ext>
            </a:extLst>
          </p:cNvPr>
          <p:cNvSpPr/>
          <p:nvPr/>
        </p:nvSpPr>
        <p:spPr>
          <a:xfrm>
            <a:off x="5355211" y="3827107"/>
            <a:ext cx="1107996" cy="369332"/>
          </a:xfrm>
          <a:prstGeom prst="rect">
            <a:avLst/>
          </a:prstGeom>
        </p:spPr>
        <p:txBody>
          <a:bodyPr wrap="none">
            <a:spAutoFit/>
          </a:bodyPr>
          <a:lstStyle/>
          <a:p>
            <a:r>
              <a:rPr lang="en-TW" dirty="0"/>
              <a:t>預測資料</a:t>
            </a:r>
          </a:p>
        </p:txBody>
      </p:sp>
      <p:sp>
        <p:nvSpPr>
          <p:cNvPr id="8" name="Rectangle 7">
            <a:extLst>
              <a:ext uri="{FF2B5EF4-FFF2-40B4-BE49-F238E27FC236}">
                <a16:creationId xmlns:a16="http://schemas.microsoft.com/office/drawing/2014/main" id="{1E700571-65CE-A24A-869D-98C1FDE4C425}"/>
              </a:ext>
            </a:extLst>
          </p:cNvPr>
          <p:cNvSpPr/>
          <p:nvPr/>
        </p:nvSpPr>
        <p:spPr>
          <a:xfrm>
            <a:off x="992875" y="5072988"/>
            <a:ext cx="5560694" cy="735383"/>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TW" sz="1200" dirty="0">
              <a:latin typeface="微软雅黑" panose="020B0503020204020204" pitchFamily="34" charset="-122"/>
              <a:ea typeface="微软雅黑" panose="020B0503020204020204" pitchFamily="34" charset="-122"/>
            </a:endParaRPr>
          </a:p>
        </p:txBody>
      </p:sp>
      <p:pic>
        <p:nvPicPr>
          <p:cNvPr id="9" name="Picture 8">
            <a:extLst>
              <a:ext uri="{FF2B5EF4-FFF2-40B4-BE49-F238E27FC236}">
                <a16:creationId xmlns:a16="http://schemas.microsoft.com/office/drawing/2014/main" id="{D37021AF-2778-BE4F-88B2-D6C8EDC83494}"/>
              </a:ext>
            </a:extLst>
          </p:cNvPr>
          <p:cNvPicPr>
            <a:picLocks noChangeAspect="1"/>
          </p:cNvPicPr>
          <p:nvPr/>
        </p:nvPicPr>
        <p:blipFill>
          <a:blip r:embed="rId3"/>
          <a:stretch>
            <a:fillRect/>
          </a:stretch>
        </p:blipFill>
        <p:spPr>
          <a:xfrm>
            <a:off x="1086546" y="5115490"/>
            <a:ext cx="650017" cy="650017"/>
          </a:xfrm>
          <a:prstGeom prst="rect">
            <a:avLst/>
          </a:prstGeom>
        </p:spPr>
      </p:pic>
      <p:sp>
        <p:nvSpPr>
          <p:cNvPr id="10" name="Rectangle 9">
            <a:extLst>
              <a:ext uri="{FF2B5EF4-FFF2-40B4-BE49-F238E27FC236}">
                <a16:creationId xmlns:a16="http://schemas.microsoft.com/office/drawing/2014/main" id="{60F4E0F4-A142-E947-B532-4BF869D67C87}"/>
              </a:ext>
            </a:extLst>
          </p:cNvPr>
          <p:cNvSpPr/>
          <p:nvPr/>
        </p:nvSpPr>
        <p:spPr>
          <a:xfrm>
            <a:off x="1736563" y="5299957"/>
            <a:ext cx="4774142" cy="369332"/>
          </a:xfrm>
          <a:prstGeom prst="rect">
            <a:avLst/>
          </a:prstGeom>
        </p:spPr>
        <p:txBody>
          <a:bodyPr wrap="square">
            <a:spAutoFit/>
          </a:bodyPr>
          <a:lstStyle/>
          <a:p>
            <a:r>
              <a:rPr lang="zh-TW" altLang="en-US" dirty="0">
                <a:solidFill>
                  <a:schemeClr val="tx1">
                    <a:lumMod val="65000"/>
                    <a:lumOff val="35000"/>
                  </a:schemeClr>
                </a:solidFill>
                <a:latin typeface="Arial" panose="020B0604020202020204" pitchFamily="34" charset="0"/>
                <a:cs typeface="Arial" panose="020B0604020202020204" pitchFamily="34" charset="0"/>
              </a:rPr>
              <a:t>預測資料必須為</a:t>
            </a:r>
            <a:r>
              <a:rPr lang="en-US" altLang="zh-TW" dirty="0">
                <a:solidFill>
                  <a:schemeClr val="tx1">
                    <a:lumMod val="65000"/>
                    <a:lumOff val="35000"/>
                  </a:schemeClr>
                </a:solidFill>
                <a:latin typeface="Arial" panose="020B0604020202020204" pitchFamily="34" charset="0"/>
                <a:cs typeface="Arial" panose="020B0604020202020204" pitchFamily="34" charset="0"/>
              </a:rPr>
              <a:t> </a:t>
            </a:r>
            <a:r>
              <a:rPr lang="en-US" altLang="zh-TW" dirty="0" err="1">
                <a:solidFill>
                  <a:schemeClr val="tx1">
                    <a:lumMod val="65000"/>
                    <a:lumOff val="35000"/>
                  </a:schemeClr>
                </a:solidFill>
                <a:latin typeface="Arial" panose="020B0604020202020204" pitchFamily="34" charset="0"/>
                <a:cs typeface="Arial" panose="020B0604020202020204" pitchFamily="34" charset="0"/>
              </a:rPr>
              <a:t>numpy</a:t>
            </a:r>
            <a:r>
              <a:rPr lang="en-US" altLang="zh-TW" dirty="0">
                <a:solidFill>
                  <a:schemeClr val="tx1">
                    <a:lumMod val="65000"/>
                    <a:lumOff val="35000"/>
                  </a:schemeClr>
                </a:solidFill>
                <a:latin typeface="Arial" panose="020B0604020202020204" pitchFamily="34" charset="0"/>
                <a:cs typeface="Arial" panose="020B0604020202020204" pitchFamily="34" charset="0"/>
              </a:rPr>
              <a:t> </a:t>
            </a:r>
            <a:r>
              <a:rPr lang="zh-TW" altLang="en-US" dirty="0">
                <a:solidFill>
                  <a:schemeClr val="tx1">
                    <a:lumMod val="65000"/>
                    <a:lumOff val="35000"/>
                  </a:schemeClr>
                </a:solidFill>
                <a:latin typeface="Arial" panose="020B0604020202020204" pitchFamily="34" charset="0"/>
                <a:cs typeface="Arial" panose="020B0604020202020204" pitchFamily="34" charset="0"/>
              </a:rPr>
              <a:t>型態，且為二維陣列</a:t>
            </a:r>
            <a:endParaRPr lang="en-TW" dirty="0">
              <a:solidFill>
                <a:schemeClr val="tx1">
                  <a:lumMod val="65000"/>
                  <a:lumOff val="3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80203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FD93387-2894-8E40-A516-E56D089810AC}"/>
              </a:ext>
            </a:extLst>
          </p:cNvPr>
          <p:cNvSpPr txBox="1"/>
          <p:nvPr/>
        </p:nvSpPr>
        <p:spPr>
          <a:xfrm>
            <a:off x="5953328" y="6653719"/>
            <a:ext cx="184731" cy="308995"/>
          </a:xfrm>
          <a:prstGeom prst="rect">
            <a:avLst/>
          </a:prstGeom>
          <a:noFill/>
        </p:spPr>
        <p:txBody>
          <a:bodyPr wrap="none" rtlCol="0">
            <a:spAutoFit/>
          </a:bodyPr>
          <a:lstStyle/>
          <a:p>
            <a:pPr>
              <a:lnSpc>
                <a:spcPct val="130000"/>
              </a:lnSpc>
              <a:spcBef>
                <a:spcPts val="600"/>
              </a:spcBef>
            </a:pPr>
            <a:endParaRPr lang="en-TW" sz="1200" kern="0" dirty="0">
              <a:latin typeface="微软雅黑" panose="020B0503020204020204" pitchFamily="34" charset="-122"/>
              <a:ea typeface="微软雅黑" panose="020B0503020204020204" pitchFamily="34" charset="-122"/>
              <a:cs typeface="+mn-ea"/>
              <a:sym typeface="+mn-lt"/>
            </a:endParaRPr>
          </a:p>
        </p:txBody>
      </p:sp>
      <p:sp>
        <p:nvSpPr>
          <p:cNvPr id="6" name="Text Placeholder 4">
            <a:extLst>
              <a:ext uri="{FF2B5EF4-FFF2-40B4-BE49-F238E27FC236}">
                <a16:creationId xmlns:a16="http://schemas.microsoft.com/office/drawing/2014/main" id="{301DE6FE-72BC-9B4B-934A-0C7F86DFEF4B}"/>
              </a:ext>
            </a:extLst>
          </p:cNvPr>
          <p:cNvSpPr>
            <a:spLocks noGrp="1"/>
          </p:cNvSpPr>
          <p:nvPr>
            <p:ph type="body" sz="quarter" idx="14"/>
          </p:nvPr>
        </p:nvSpPr>
        <p:spPr>
          <a:xfrm>
            <a:off x="4693915" y="6407685"/>
            <a:ext cx="2804166" cy="341632"/>
          </a:xfrm>
        </p:spPr>
        <p:txBody>
          <a:bodyPr/>
          <a:lstStyle/>
          <a:p>
            <a:r>
              <a:rPr lang="zh-TW" altLang="en-US" dirty="0"/>
              <a:t>第</a:t>
            </a:r>
            <a:r>
              <a:rPr lang="en-US" altLang="zh-TW" dirty="0"/>
              <a:t>12</a:t>
            </a:r>
            <a:r>
              <a:rPr lang="zh-TW" altLang="en-US" dirty="0"/>
              <a:t>屆 </a:t>
            </a:r>
            <a:r>
              <a:rPr lang="en-US" altLang="zh-CN" dirty="0" err="1"/>
              <a:t>iT</a:t>
            </a:r>
            <a:r>
              <a:rPr lang="zh-TW" altLang="en-US" dirty="0"/>
              <a:t>邦幫忙 鐵人賽</a:t>
            </a:r>
          </a:p>
        </p:txBody>
      </p:sp>
      <p:sp>
        <p:nvSpPr>
          <p:cNvPr id="13" name="文本占位符 3">
            <a:extLst>
              <a:ext uri="{FF2B5EF4-FFF2-40B4-BE49-F238E27FC236}">
                <a16:creationId xmlns:a16="http://schemas.microsoft.com/office/drawing/2014/main" id="{D3852F45-A346-7E41-9A25-F8DA0D65E93C}"/>
              </a:ext>
            </a:extLst>
          </p:cNvPr>
          <p:cNvSpPr>
            <a:spLocks noGrp="1"/>
          </p:cNvSpPr>
          <p:nvPr>
            <p:ph type="body" sz="quarter" idx="11"/>
          </p:nvPr>
        </p:nvSpPr>
        <p:spPr>
          <a:xfrm>
            <a:off x="4387100" y="2140535"/>
            <a:ext cx="3501918" cy="1006429"/>
          </a:xfrm>
        </p:spPr>
        <p:txBody>
          <a:bodyPr/>
          <a:lstStyle/>
          <a:p>
            <a:pPr lvl="0"/>
            <a:r>
              <a:rPr lang="en-US" altLang="zh-CN" sz="6600" kern="0" dirty="0"/>
              <a:t>Part 2</a:t>
            </a:r>
            <a:endParaRPr lang="zh-CN" altLang="en-US" sz="6600" kern="0" dirty="0"/>
          </a:p>
        </p:txBody>
      </p:sp>
      <p:sp>
        <p:nvSpPr>
          <p:cNvPr id="14" name="文本占位符 4">
            <a:extLst>
              <a:ext uri="{FF2B5EF4-FFF2-40B4-BE49-F238E27FC236}">
                <a16:creationId xmlns:a16="http://schemas.microsoft.com/office/drawing/2014/main" id="{03617857-825B-284B-8A39-F628E48CC0CE}"/>
              </a:ext>
            </a:extLst>
          </p:cNvPr>
          <p:cNvSpPr>
            <a:spLocks noGrp="1"/>
          </p:cNvSpPr>
          <p:nvPr>
            <p:ph type="body" sz="quarter" idx="12"/>
          </p:nvPr>
        </p:nvSpPr>
        <p:spPr>
          <a:xfrm>
            <a:off x="2728914" y="3304984"/>
            <a:ext cx="6629400" cy="1106970"/>
          </a:xfrm>
        </p:spPr>
        <p:txBody>
          <a:bodyPr/>
          <a:lstStyle/>
          <a:p>
            <a:r>
              <a:rPr lang="zh-CN" altLang="en-US" sz="3200" dirty="0"/>
              <a:t>儲存鳶尾花朵</a:t>
            </a:r>
            <a:r>
              <a:rPr lang="en-US" altLang="zh-CN" sz="3200" dirty="0"/>
              <a:t> XGBoost </a:t>
            </a:r>
            <a:r>
              <a:rPr lang="zh-CN" altLang="en-US" sz="3200" dirty="0"/>
              <a:t>分類器模型</a:t>
            </a:r>
            <a:endParaRPr lang="en-US" altLang="zh-CN" sz="3200" dirty="0"/>
          </a:p>
          <a:p>
            <a:r>
              <a:rPr lang="zh-CN" altLang="en-US" sz="3200" dirty="0"/>
              <a:t>程式實作</a:t>
            </a:r>
          </a:p>
        </p:txBody>
      </p:sp>
    </p:spTree>
    <p:extLst>
      <p:ext uri="{BB962C8B-B14F-4D97-AF65-F5344CB8AC3E}">
        <p14:creationId xmlns:p14="http://schemas.microsoft.com/office/powerpoint/2010/main" val="2853959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356528" y="-2244295"/>
            <a:ext cx="11441772" cy="11441766"/>
          </a:xfrm>
          <a:prstGeom prst="ellipse">
            <a:avLst/>
          </a:prstGeom>
          <a:noFill/>
          <a:ln>
            <a:solidFill>
              <a:srgbClr val="D2A6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0" name="文本占位符 19"/>
          <p:cNvSpPr>
            <a:spLocks noGrp="1"/>
          </p:cNvSpPr>
          <p:nvPr>
            <p:ph type="body" sz="quarter" idx="11"/>
          </p:nvPr>
        </p:nvSpPr>
        <p:spPr>
          <a:xfrm>
            <a:off x="-648511" y="1123404"/>
            <a:ext cx="13489022" cy="2391424"/>
          </a:xfrm>
        </p:spPr>
        <p:txBody>
          <a:bodyPr/>
          <a:lstStyle/>
          <a:p>
            <a:r>
              <a:rPr lang="en-US" altLang="zh-CN" dirty="0"/>
              <a:t>Thanks</a:t>
            </a:r>
          </a:p>
        </p:txBody>
      </p:sp>
      <p:sp>
        <p:nvSpPr>
          <p:cNvPr id="22" name="文本占位符 21"/>
          <p:cNvSpPr>
            <a:spLocks noGrp="1"/>
          </p:cNvSpPr>
          <p:nvPr>
            <p:ph type="body" sz="quarter" idx="13"/>
          </p:nvPr>
        </p:nvSpPr>
        <p:spPr>
          <a:xfrm>
            <a:off x="3353733" y="3361134"/>
            <a:ext cx="5537200" cy="341632"/>
          </a:xfrm>
        </p:spPr>
        <p:txBody>
          <a:bodyPr/>
          <a:lstStyle/>
          <a:p>
            <a:r>
              <a:rPr lang="en-US" altLang="zh-CN" dirty="0"/>
              <a:t>PRESENTED BY 10</a:t>
            </a:r>
            <a:r>
              <a:rPr lang="zh-CN" altLang="en-US" dirty="0"/>
              <a:t>程式中</a:t>
            </a:r>
            <a:endParaRPr lang="en-US" altLang="zh-CN" dirty="0"/>
          </a:p>
        </p:txBody>
      </p:sp>
      <p:sp>
        <p:nvSpPr>
          <p:cNvPr id="5" name="Text Placeholder 4">
            <a:extLst>
              <a:ext uri="{FF2B5EF4-FFF2-40B4-BE49-F238E27FC236}">
                <a16:creationId xmlns:a16="http://schemas.microsoft.com/office/drawing/2014/main" id="{27CF1557-E3DC-294B-A1BA-EC12F9FE000D}"/>
              </a:ext>
            </a:extLst>
          </p:cNvPr>
          <p:cNvSpPr txBox="1">
            <a:spLocks/>
          </p:cNvSpPr>
          <p:nvPr/>
        </p:nvSpPr>
        <p:spPr>
          <a:xfrm>
            <a:off x="4693915" y="6407685"/>
            <a:ext cx="2804166" cy="341632"/>
          </a:xfrm>
          <a:prstGeom prst="rect">
            <a:avLst/>
          </a:prstGeom>
        </p:spPr>
        <p:txBody>
          <a:bodyPr wrap="square">
            <a:spAutoFit/>
          </a:bodyPr>
          <a:lstStyle>
            <a:lvl1pPr marL="0" indent="0" algn="ctr" defTabSz="914400" rtl="0" eaLnBrk="1" latinLnBrk="0" hangingPunct="1">
              <a:lnSpc>
                <a:spcPct val="90000"/>
              </a:lnSpc>
              <a:spcBef>
                <a:spcPts val="1000"/>
              </a:spcBef>
              <a:buFont typeface="Arial" panose="020B0604020202020204" pitchFamily="34" charset="0"/>
              <a:buNone/>
              <a:defRPr sz="1800" b="0" kern="1200">
                <a:solidFill>
                  <a:schemeClr val="accent4"/>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TW" altLang="en-US"/>
              <a:t>第</a:t>
            </a:r>
            <a:r>
              <a:rPr lang="en-US" altLang="zh-TW"/>
              <a:t>12</a:t>
            </a:r>
            <a:r>
              <a:rPr lang="zh-TW" altLang="en-US"/>
              <a:t>屆 </a:t>
            </a:r>
            <a:r>
              <a:rPr lang="en-US" altLang="zh-CN"/>
              <a:t>iT</a:t>
            </a:r>
            <a:r>
              <a:rPr lang="zh-TW" altLang="en-US"/>
              <a:t>邦幫忙 鐵人賽</a:t>
            </a:r>
            <a:endParaRPr lang="zh-TW" altLang="en-US" dirty="0"/>
          </a:p>
        </p:txBody>
      </p:sp>
    </p:spTree>
    <p:extLst>
      <p:ext uri="{BB962C8B-B14F-4D97-AF65-F5344CB8AC3E}">
        <p14:creationId xmlns:p14="http://schemas.microsoft.com/office/powerpoint/2010/main" val="2735930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主题">
  <a:themeElements>
    <a:clrScheme name="物流行业公司年终总结.pptx">
      <a:dk1>
        <a:srgbClr val="000000"/>
      </a:dk1>
      <a:lt1>
        <a:srgbClr val="FFFFFF"/>
      </a:lt1>
      <a:dk2>
        <a:srgbClr val="000000"/>
      </a:dk2>
      <a:lt2>
        <a:srgbClr val="FFFFFF"/>
      </a:lt2>
      <a:accent1>
        <a:srgbClr val="D2A66C"/>
      </a:accent1>
      <a:accent2>
        <a:srgbClr val="E6CDAD"/>
      </a:accent2>
      <a:accent3>
        <a:srgbClr val="F2ECE1"/>
      </a:accent3>
      <a:accent4>
        <a:srgbClr val="FBFAF6"/>
      </a:accent4>
      <a:accent5>
        <a:srgbClr val="4472C4"/>
      </a:accent5>
      <a:accent6>
        <a:srgbClr val="70AD47"/>
      </a:accent6>
      <a:hlink>
        <a:srgbClr val="0563C1"/>
      </a:hlink>
      <a:folHlink>
        <a:srgbClr val="954F72"/>
      </a:folHlink>
    </a:clrScheme>
    <a:fontScheme name="自定义 11">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rgbClr val="000000"/>
    </a:dk1>
    <a:lt1>
      <a:srgbClr val="FFFFFF"/>
    </a:lt1>
    <a:dk2>
      <a:srgbClr val="000000"/>
    </a:dk2>
    <a:lt2>
      <a:srgbClr val="FFFFFF"/>
    </a:lt2>
    <a:accent1>
      <a:srgbClr val="D2A66C"/>
    </a:accent1>
    <a:accent2>
      <a:srgbClr val="E6CDAD"/>
    </a:accent2>
    <a:accent3>
      <a:srgbClr val="F2ECE1"/>
    </a:accent3>
    <a:accent4>
      <a:srgbClr val="FBFAF6"/>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Office Theme</Template>
  <TotalTime>7697</TotalTime>
  <Words>264</Words>
  <Application>Microsoft Macintosh PowerPoint</Application>
  <PresentationFormat>Widescreen</PresentationFormat>
  <Paragraphs>40</Paragraphs>
  <Slides>8</Slides>
  <Notes>6</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8</vt:i4>
      </vt:variant>
    </vt:vector>
  </HeadingPairs>
  <TitlesOfParts>
    <vt:vector size="18" baseType="lpstr">
      <vt:lpstr>等线</vt:lpstr>
      <vt:lpstr>微软雅黑</vt:lpstr>
      <vt:lpstr>Arial</vt:lpstr>
      <vt:lpstr>Calibri</vt:lpstr>
      <vt:lpstr>Century Gothic</vt:lpstr>
      <vt:lpstr>Helvetica Neue</vt:lpstr>
      <vt:lpstr>Helvetica Neue Bold Condensed</vt:lpstr>
      <vt:lpstr>Segoe UI Light</vt:lpstr>
      <vt:lpstr>Office 主题</vt:lpstr>
      <vt:lpstr>OfficePLUS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Microsoft Office User</cp:lastModifiedBy>
  <cp:revision>397</cp:revision>
  <dcterms:created xsi:type="dcterms:W3CDTF">2015-08-18T02:51:41Z</dcterms:created>
  <dcterms:modified xsi:type="dcterms:W3CDTF">2020-09-28T01:15:29Z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2017-12-21T07:17:40.1180020Z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